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3"/>
  </p:notesMasterIdLst>
  <p:handoutMasterIdLst>
    <p:handoutMasterId r:id="rId44"/>
  </p:handoutMasterIdLst>
  <p:sldIdLst>
    <p:sldId id="256" r:id="rId3"/>
    <p:sldId id="394" r:id="rId4"/>
    <p:sldId id="389" r:id="rId5"/>
    <p:sldId id="348" r:id="rId6"/>
    <p:sldId id="390" r:id="rId7"/>
    <p:sldId id="395" r:id="rId8"/>
    <p:sldId id="327" r:id="rId9"/>
    <p:sldId id="375" r:id="rId10"/>
    <p:sldId id="339" r:id="rId11"/>
    <p:sldId id="337" r:id="rId12"/>
    <p:sldId id="338" r:id="rId13"/>
    <p:sldId id="340" r:id="rId14"/>
    <p:sldId id="343" r:id="rId15"/>
    <p:sldId id="349" r:id="rId16"/>
    <p:sldId id="379" r:id="rId17"/>
    <p:sldId id="403" r:id="rId18"/>
    <p:sldId id="398" r:id="rId19"/>
    <p:sldId id="409" r:id="rId20"/>
    <p:sldId id="353" r:id="rId21"/>
    <p:sldId id="399" r:id="rId22"/>
    <p:sldId id="355" r:id="rId23"/>
    <p:sldId id="397" r:id="rId24"/>
    <p:sldId id="335" r:id="rId25"/>
    <p:sldId id="336" r:id="rId26"/>
    <p:sldId id="280" r:id="rId27"/>
    <p:sldId id="281" r:id="rId28"/>
    <p:sldId id="282" r:id="rId29"/>
    <p:sldId id="283" r:id="rId30"/>
    <p:sldId id="284" r:id="rId31"/>
    <p:sldId id="285" r:id="rId32"/>
    <p:sldId id="404" r:id="rId33"/>
    <p:sldId id="382" r:id="rId34"/>
    <p:sldId id="405" r:id="rId35"/>
    <p:sldId id="406" r:id="rId36"/>
    <p:sldId id="407" r:id="rId37"/>
    <p:sldId id="311" r:id="rId38"/>
    <p:sldId id="400" r:id="rId39"/>
    <p:sldId id="401" r:id="rId40"/>
    <p:sldId id="316" r:id="rId41"/>
    <p:sldId id="402" r:id="rId42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029"/>
    <p:restoredTop sz="95423"/>
  </p:normalViewPr>
  <p:slideViewPr>
    <p:cSldViewPr snapToGrid="0">
      <p:cViewPr varScale="1">
        <p:scale>
          <a:sx n="142" d="100"/>
          <a:sy n="142" d="100"/>
        </p:scale>
        <p:origin x="1048" y="176"/>
      </p:cViewPr>
      <p:guideLst/>
    </p:cSldViewPr>
  </p:slideViewPr>
  <p:outlineViewPr>
    <p:cViewPr>
      <p:scale>
        <a:sx n="33" d="100"/>
        <a:sy n="33" d="100"/>
      </p:scale>
      <p:origin x="0" y="-81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189D77-059A-5B20-833D-BC2DF3BCD02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4E1336-08DC-65E4-CF2A-46D13158D2C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399446" y="0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DD3FC5-CD79-D839-D808-A25664ED4CDB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9555713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E2B8A7-342D-771F-480F-7F776E685A40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446" y="9555713"/>
            <a:ext cx="3372676" cy="5022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>
            <a:noAutofit/>
          </a:bodyPr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628793D7-5F03-9649-97BB-E7F84F42FF4E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757346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3:01:45.1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0 169 24575,'39'-77'0,"-25"60"0,15-57 0,-38 86 0,4-4 0,-7 1 0,9-3 0,-4-5 0,1 1 0,0-2 0,0 3 0,5-2 0,2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3:01:49.72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1 663 24575,'9'0'0,"0"0"0,-3 0 0,4 0 0,-3 0 0,3 0 0,0 0 0,-3 0 0,3 0 0,0 0 0,-3 0 0,7 0 0,-7 0 0,3 0 0,-4-2 0,1 1 0,-1-5 0,1 5 0,-1-2 0,-3 1 0,0-2 0,-3-2 0,0 0 0,-5 5 0,0 6 0,-7 5 0,4 4 0,-6-3 0,7-1 0,0-3 0,1-1 0,5 1 0,-5-4 0,6 3 0,-6-3 0,5 4 0,-1-1 0,2 0 0,-3 0 0,2 0 0,-4-3 0,1 2 0,-2-4 0,-1 2 0,1-3 0,-1 0 0,1 0 0,-1 0 0,4 3 0,-3-2 0,5 4 0,-1-2 0,2 4 0,2-4 0,9 3 0,-2-5 0,12 3 0,-12-4 0,8 0 0,-6 0 0,-1 0 0,4 0 0,-7 0 0,3 0 0,-4 0 0,1 0 0,-1 0 0,0 0 0,0 0 0,0 0 0,0-7 0,0-1 0,1-3 0,0-2 0,0 2 0,0 0 0,-1 1 0,-2 4 0,2-1 0,-6-3 0,6 3 0,-2-3 0,-1 3 0,3 1 0,-2-4 0,2 3 0,1-3 0,-1 3 0,1 1 0,-1-1 0,1 1 0,-1 2 0,0-2 0,1 2 0,-1-2 0,1-1 0,-1 1 0,4-1 0,-3 1 0,7-2 0,-7 2 0,3-1 0,0 0 0,-3 1 0,3-1 0,0 0 0,-3 0 0,3 1 0,0-1 0,-3 0 0,3 0 0,-4 4 0,1 0 0,-1 0 0,1 2 0,-1-2 0,0 3 0,1-3 0,-1 3 0,1-6 0,-1 5 0,1-5 0,-1 3 0,0-4 0,4 0 0,-2 1 0,5-1 0,-2 0 0,-1 0 0,4-3 0,-4 2 0,5-2 0,-1-1 0,-3 3 0,2-2 0,-2 0 0,3 2 0,-3 1 0,2 1 0,-6 2 0,3-3 0,0 3 0,-3-1 0,3 1 0,-3 0 0,-1-1 0,0 1 0,1 0 0,-1-1 0,1 4 0,-1-5 0,0 5 0,4-5 0,-2 5 0,5-5 0,-6 2 0,7 0 0,-7-1 0,3 1 0,0-3 0,-3 4 0,3-4 0,-4 7 0,1-3 0,-1 0 0,1 2 0,-1-5 0,0 6 0,4-6 0,-2 5 0,1-5 0,-2 2 0,-1 0 0,4-2 0,-3 6 0,3-7 0,-3 4 0,-1-1 0,1-2 0,2 2 0,-1 1 0,2-3 0,-1 2 0,2 0 0,0-2 0,2 2 0,-5 0 0,5-2 0,-6 2 0,7 0 0,-7-1 0,6 1 0,-6 0 0,7-2 0,-3 2 0,3-4 0,0 1 0,0 0 0,0 0 0,1 0 0,-1 3 0,0-3 0,-3 3 0,2 1 0,-6-3 0,3 5 0,-3-2 0,-1 3 0,0 0 0,1 0 0,-1 0 0,1-3 0,-1 2 0,1-4 0,-1 4 0,0-5 0,1 5 0,-1-1 0,1-1 0,-1 2 0,-5-2 0,-14 3 0,-14 12 0,-9-1 0,-4 15 0,-15 0 0,19-2 0,-12-4 0,28-9 0,5-4 0,6 0 0,2-3 0,9-1 0,6-3 0,10 0 0,16 0 0,-8-4 0,4 0 0,-8-4 0,-7 1 0,4 3 0,-5-3 0,-4 7 0,4-4 0,-7 1 0,3 3 0,-4-3 0,4 0 0,-2 2 0,5-6 0,-6 7 0,3-4 0,-4 2 0,1 1 0,-1-2 0,-21 3 0,-2 0 0,-15 0 0,-7 4 0,-12 13 0,2-1 0,-13 10 0,22-8 0,0-1 0,11-1 0,1-3 0,9-2 0,0-4 0,8 0 0,1 0 0,7-1 0,-3-2 0,5 2 0,-4-6 0,1 3 0,3-3 0,14 0 0,4 0 0,31-12 0,-9-3 0,12-7 0,-11-5 0,-5 9 0,-5-3 0,-2 5 0,-9 4 0,-4 1 0,-5 4 0,-4 4 0,-7 0 0,-4 3 0,-12 0 0,-3 0 0,-8 4 0,-1 0 0,-1 8 0,-3-3 0,4 6 0,0-2 0,-4 4 0,8-1 0,-3-4 0,9 2 0,0-6 0,5 3 0,0-4 0,3 0 0,-2 0 0,5-1 0,-5 1 0,5 0 0,-5 0 0,2 0 0,-3 0 0,3-1 0,1 1 0,3-3 0,4 1 0,-3-4 0,2 5 0,-2-5 0,-1 4 0,-3-4 0,3 5 0,-3-6 0,4 6 0,-1-5 0,3 5 0,-1-6 0,1 3 0,-3 0 0,-3-2 0,3 4 0,-3-4 0,4 5 0,-1-6 0,1 6 0,-4-5 0,2 5 0,-2-3 0,4 1 0,0 1 0,0-4 0,-1 1 0,1 1 0,-1-2 0,1 5 0,-1-6 0,1 6 0,-1-5 0,-3 5 0,3-6 0,-3 4 0,3-2 0,1-1 0,0 2 0,2 0 0,-1-2 0,4 1 0,-1-2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3:01:54.4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0 644 24575,'0'-32'0,"0"5"0,7 3 0,-2 2 0,5 2 0,-2 1 0,0-4 0,-1 8 0,0-3 0,0 3 0,0 1 0,0 3 0,0-2 0,-3 6 0,2-3 0,-5 3 0,1 0 0,1 1 0,-2-1 0,5 1 0,-6 0 0,3-1 0,0 4 0,-3-3 0,3 3 0,0-1 0,0 1 0,3 3 0,0 0 0,0 0 0,-3 3 0,0 1 0,-3 6 0,0 4 0,0 2 0,0 2 0,0-4 0,0-3 0,0 2 0,0-2 0,0 0 0,0 2 0,0-6 0,0 3 0,0 0 0,0-3 0,0 3 0,0-3 0,0-1 0,3-3 0,0 3 0,4-5 0,-1 2 0,1-3 0,-1 2 0,0-1 0,1 2 0,-1-3 0,1 0 0,-1 0 0,0 0 0,1 0 0,-4-3 0,0 0 0,-9-4 0,-2-2 0,-3-2 0,-2 0 0,5-2 0,-2 5 0,6-5 0,-2 2 0,5-4 0,-2 1 0,3 3 0,0-2 0,0 2 0,0 0 0,0 1 0,0 0 0,0-1 0,0 1 0,0 0 0,0 0 0,0 2 0,0-2 0,0 4 0,0-4 0,3 2 0,1-2 0,-1 4 0,3-1 0,-3 1 0,4 0 0,-4-1 0,2 1 0,-4 0 0,5-1 0,-3 1 0,4-1 0,-1 0 0,1-2 0,-1 1 0,1-2 0,-4 4 0,3 2 0,-2-1 0,2 1 0,0-3 0,1 1 0,-1-1 0,1 1 0,-1-1 0,-2 1 0,1 2 0,-4-2 0,5 6 0,-6-6 0,3 3 0,-3-4 0,0 1 0,0-6 0,0 4 0,3-5 0,0 7 0,1-1 0,-2 1 0,1 3 0,1 0 0,-1 3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19T03:01:58.64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4B693-0E9D-A642-70A6-C823D6376E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03BBAC-62C0-1202-4029-EBB77D15A640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AA7260E1-784C-C470-3CAA-EB0B6AC1E48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l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0650D-5C45-DF16-7650-7B42B603B239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marL="0" marR="0" lvl="0" indent="0" algn="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DACB6-F54F-59AF-C16F-27B91F0C4744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marR="0" lvl="0" indent="0" algn="l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53BA0-5E82-0C3A-62E9-4D93DD14C2C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5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marR="0" lvl="0" indent="0" algn="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fld id="{E3912194-713D-774C-AA79-7FB92703E35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20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algn="l" rtl="0" hangingPunct="0">
      <a:tabLst/>
      <a:defRPr lang="en-U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924F0-D181-F7A5-6E08-0C8EED34D5B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67EFBFE8-B5E2-3B4E-8013-6268DA03C0F3}" type="slidenum">
              <a:t>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159FFF-EF1B-74E7-D16B-E2565D99A07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8FE912-BEEB-D85D-8921-D00A3A242C5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8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86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83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25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7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3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58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194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19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0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68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352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242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705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977C5-D287-B9DF-0C28-3AB324C6D6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DB0BB62-455C-4F48-82CE-E8A4DD956D3D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C1741-8BA5-0042-E8DE-3570646A69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F7DC7-0205-C252-E8F3-6AE5BBBF52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0615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977C5-D287-B9DF-0C28-3AB324C6D66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2DB0BB62-455C-4F48-82CE-E8A4DD956D3D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FC1741-8BA5-0042-E8DE-3570646A69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AF7DC7-0205-C252-E8F3-6AE5BBBF52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114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0B23D-842B-3198-D3B1-83D67AD881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7BC32E2E-419B-B84E-B9ED-B02684A3CE83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5CBB34-A9FC-E07F-CB55-FFA49AA18C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C44060-F669-BE5B-F777-9DEEBD23FC0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CCC911-27FF-6E94-F9B3-8FEA43F1CF8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C5E89514-3681-A04A-B58C-D3720878AC07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F5055F-43EC-D746-314D-047315D9758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57D457-0A4B-8564-38CA-14EEEB2B347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88561-2227-D920-A24E-BA735AACC5E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50379E3-5730-F746-B4F2-960AC2E9ECD3}" type="slidenum">
              <a:t>27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002DC-1A71-5626-1A86-C4ED38FD979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B8F46-0E61-06AB-6485-E37C5ADD304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7495B-8BDD-C62E-CFF6-22AE44D40CA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56B7CDEE-7BCA-A64C-BA1A-D890E86813A0}" type="slidenum">
              <a:t>28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DD8660-E96D-6A9B-652D-EA167B8BF30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1ADA0E-8A01-9BC2-F70F-3E70488AEEE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191915-C9B3-29E1-7E9B-961BB903DE5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BA2F0329-C4E9-D744-894C-1D6369C67DFD}" type="slidenum">
              <a:t>29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D092DC-61FF-CE2C-EDD4-970DA32CE58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B4E57-3612-A5E1-796E-47EA2DAC87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408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F7E4F-F200-989A-24AE-15E6DB03A14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11C50750-A06E-9546-AB58-DF07AEFA825E}" type="slidenum">
              <a:t>30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74812A-7DA9-65D6-02AA-7D263226066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8342D7-A6EC-B1E7-9B05-D303EB6843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43592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1D59-B2F9-C9AC-0DFD-555ED82D4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AD81804-38D7-6844-8CCD-829336D56AF8}" type="slidenum">
              <a:t>31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863CD-764E-53AA-408B-68C72003BF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09BD-58BD-B14D-F2B5-A3110585B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970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1D59-B2F9-C9AC-0DFD-555ED82D4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AD81804-38D7-6844-8CCD-829336D56AF8}" type="slidenum">
              <a:t>32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863CD-764E-53AA-408B-68C72003BF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09BD-58BD-B14D-F2B5-A3110585B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52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1D59-B2F9-C9AC-0DFD-555ED82D4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AD81804-38D7-6844-8CCD-829336D56AF8}" type="slidenum">
              <a:t>33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863CD-764E-53AA-408B-68C72003BF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09BD-58BD-B14D-F2B5-A3110585B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427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1D59-B2F9-C9AC-0DFD-555ED82D4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AD81804-38D7-6844-8CCD-829336D56AF8}" type="slidenum">
              <a:t>34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863CD-764E-53AA-408B-68C72003BF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09BD-58BD-B14D-F2B5-A3110585B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605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91D59-B2F9-C9AC-0DFD-555ED82D45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AD81804-38D7-6844-8CCD-829336D56AF8}" type="slidenum">
              <a:t>35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E863CD-764E-53AA-408B-68C72003BFF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0A09BD-58BD-B14D-F2B5-A3110585B0F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92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1E769-0383-21E6-174C-B0220BBD50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95DBEE0-FE10-B544-A9A4-7F834A8E22D4}" type="slidenum">
              <a:t>36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548AC-26C2-4D26-8EB6-5E1487F158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9355D-63BD-0B03-5B68-53717A1D6D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1E769-0383-21E6-174C-B0220BBD50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95DBEE0-FE10-B544-A9A4-7F834A8E22D4}" type="slidenum">
              <a:t>37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548AC-26C2-4D26-8EB6-5E1487F158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9355D-63BD-0B03-5B68-53717A1D6D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5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1E769-0383-21E6-174C-B0220BBD50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A95DBEE0-FE10-B544-A9A4-7F834A8E22D4}" type="slidenum">
              <a:t>38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F548AC-26C2-4D26-8EB6-5E1487F1586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29355D-63BD-0B03-5B68-53717A1D6D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66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E2B31-CDDD-2A25-4E8B-0E06F66AEB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2143663-3A7D-014A-8645-BCB97596A5B7}" type="slidenum">
              <a:t>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47744-5DD0-9673-4691-3FFA432EFC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BFD29-B6BD-EBDF-22F4-F26665A797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0934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E2B31-CDDD-2A25-4E8B-0E06F66AEB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2143663-3A7D-014A-8645-BCB97596A5B7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A47744-5DD0-9673-4691-3FFA432EFCF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1BFD29-B6BD-EBDF-22F4-F26665A797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74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86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159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19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81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BB8A2-D57C-3AEC-4601-BA82E18A8FD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893DE146-5F85-4446-9AFC-5390206F4FC3}" type="slidenum">
              <a:t>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A97F80-BE26-F383-CBAB-9019ABFF657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4988" y="763588"/>
            <a:ext cx="6702425" cy="3771900"/>
          </a:xfrm>
          <a:solidFill>
            <a:srgbClr val="99CCFF"/>
          </a:solidFill>
          <a:ln w="25400">
            <a:solidFill>
              <a:srgbClr val="00000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E24AB-2038-DC5E-1C1E-6B962E4C0B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083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451E-122F-3DAF-0E6C-DF350BEAA1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CF61C5-A480-D4EA-689F-693D9D97D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22FA1-C231-F7DA-024F-709627D69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98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116B1-5D08-6EB9-BCF9-8E0421764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75465D-898F-C2C1-351E-068A3C700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80E9D-5117-C19A-7868-E77B88235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0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12CE70-9C8A-8C84-36BF-24B5BE9803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73025"/>
            <a:ext cx="2266950" cy="49958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C301C-0A3B-9D4E-F2F1-9D10BB266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73025"/>
            <a:ext cx="6653212" cy="49958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D3CA1A-7401-415D-D60F-AB9DD6647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64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3E141-0948-2845-DAA6-7A7EA20AD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928688"/>
            <a:ext cx="7559675" cy="19732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D39671-A72D-8FE6-A9FE-D57FB6E5F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2978150"/>
            <a:ext cx="7559675" cy="1370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1005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66F5C-26D5-2DA3-8E04-EFC1FD99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04317-75CE-C09F-7DD3-817F88BEA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423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AEF04-26BC-F1AB-B3DC-1AA2967F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CF585-A998-F7A3-4A0A-1F693C4A8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6472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37E14-AE4F-0DCA-9CA0-8BBF9FDB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503FE-3B52-4C89-5157-0D7B084557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325563"/>
            <a:ext cx="4459287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723C5-4DDA-44A5-DF70-8A085B1088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325563"/>
            <a:ext cx="4460875" cy="328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66356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8C1D7-1648-77E2-2FD8-524F736E3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0510D-ED2B-AD5F-86D8-99A86FC9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FD9A4-9A56-0445-972B-609960A08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5B56D-6E2C-3067-9A4C-CE6E4DDD3E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253E2D-5026-1426-DA7B-1A7A29335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2881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1B5D-AC79-25FB-2C3C-43E8FED2A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56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819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BD0DA-C752-2603-F379-BA73695C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B2E19A-A219-EEE1-BEB5-304721FBA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F3E80-10A2-3A8D-3A9C-2035E9229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7440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E1DE4-9D52-506A-9C93-1552B8F23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FD7EE-AE3A-8A3D-203D-89E0C53E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EBAABD-50D8-084D-50A7-BED44852A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422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07F02-9C65-55F3-59CA-F95B1C011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FD5E02-B0B1-CA3C-9EAE-8B0D96F973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7959E8-CE18-F0D7-54F8-DC2140D67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9111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66ED-1A05-CE82-1728-09B9BCEE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428CF0-0B5A-3BB7-3034-A1CB6F60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7354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A3F005-A226-E312-9B6C-0D775E225D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8850" y="225425"/>
            <a:ext cx="2266950" cy="4389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B37F6-68F4-2171-EE97-6771B345D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225425"/>
            <a:ext cx="6653212" cy="43894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7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53C92-4F96-75F8-FAE4-C7082C8FE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414463"/>
            <a:ext cx="8694737" cy="23574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6D5E2B-EF5F-DFA1-C39A-56D27930B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3794125"/>
            <a:ext cx="8694737" cy="12414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957C32-CF44-D24A-01A1-ACE59888AC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426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F05D-6F91-88AF-A268-619F28E4C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3D85-8D1A-1577-C9BB-5625F4514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200150"/>
            <a:ext cx="4459287" cy="3868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4F676-2A47-C6C7-BE2D-B2B41BF39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25" y="1200150"/>
            <a:ext cx="4460875" cy="38687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34801-E415-E54A-955F-636BD89409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15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1E388-6C44-9CB2-CE64-B25FA84C1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01625"/>
            <a:ext cx="8694737" cy="10969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85B4BF-EF22-2E76-031F-544CCFE608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390650"/>
            <a:ext cx="426561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5302B6-A5C0-D4BC-B641-82B35ABA6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071688"/>
            <a:ext cx="426561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8D109-8A95-1C5D-68A7-143145564C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390650"/>
            <a:ext cx="4284662" cy="6810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3F296-47DA-66A5-C5B3-5CFCEBDEDD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071688"/>
            <a:ext cx="4284662" cy="304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86850F-7238-3F81-A424-E51E46F31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03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18ADB-67AD-52D6-F4DA-11724BFF6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4E2228-07CF-5B75-1372-D497F26411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8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C38DEF-2F5E-7506-A4AB-45568C530E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8982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7FBC-EDA0-0CFB-916A-B1496B36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B92A3-EBC0-87D9-DDB1-8FB76FD8F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4548A-4BEE-183C-E7B0-95DA77DCB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48666-2D5F-1605-1F6C-568FF02E4E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872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9A7E2-DF26-D829-A99F-9563237A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377825"/>
            <a:ext cx="3251200" cy="1323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4D16A6-C124-D523-9978-374E16DF44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815975"/>
            <a:ext cx="5102225" cy="40306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54531-0B2B-B38F-3007-30E58E408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1701800"/>
            <a:ext cx="3251200" cy="3151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5608-B597-720B-06B9-B03755089CD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4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954919-D408-C46C-37A7-7C5D4F9CE7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640" y="72360"/>
            <a:ext cx="9071640" cy="333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 lvl="0"/>
            <a:r>
              <a:rPr lang="en-US"/>
              <a:t>Click to edit the title text format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E5B3C-29F2-E5DB-6CC4-D1813147062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640" y="1199880"/>
            <a:ext cx="9071640" cy="3868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/>
          <a:p>
            <a:pPr lvl="0"/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  <a:p>
            <a:pPr lvl="7"/>
            <a:r>
              <a:rPr lang="en-US"/>
              <a:t>Eighth Outline Level</a:t>
            </a:r>
          </a:p>
          <a:p>
            <a:pPr lvl="8"/>
            <a:r>
              <a:rPr lang="en-US"/>
              <a:t>Ninth Outline Level</a:t>
            </a: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DD5E0700-2189-9E90-0AC0-2FD14C1E6E24}"/>
              </a:ext>
            </a:extLst>
          </p:cNvPr>
          <p:cNvSpPr/>
          <p:nvPr/>
        </p:nvSpPr>
        <p:spPr>
          <a:xfrm>
            <a:off x="228600" y="505800"/>
            <a:ext cx="9604440" cy="0"/>
          </a:xfrm>
          <a:prstGeom prst="line">
            <a:avLst/>
          </a:prstGeom>
          <a:ln w="73080">
            <a:solidFill>
              <a:srgbClr val="000080"/>
            </a:solidFill>
            <a:prstDash val="solid"/>
          </a:ln>
        </p:spPr>
        <p:txBody>
          <a:bodyPr lIns="36360" tIns="36360" rIns="36360" bIns="36360" anchor="ctr" anchorCtr="1"/>
          <a:lstStyle/>
          <a:p>
            <a:pPr lvl="0" algn="l" rtl="0" hangingPunct="0">
              <a:buNone/>
              <a:tabLst/>
            </a:pPr>
            <a:endParaRPr lang="en-US" sz="2400" kern="1200">
              <a:latin typeface="Liberation Serif" pitchFamily="18"/>
              <a:ea typeface="DejaVu LGC Sans" pitchFamily="2"/>
              <a:cs typeface="DejaVu LGC Sans" pitchFamily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CB4FF-978E-C100-75EF-5DE766C824D8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5480" y="5428080"/>
            <a:ext cx="718560" cy="241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noAutofit/>
          </a:bodyPr>
          <a:lstStyle>
            <a:lvl1pPr lvl="0" algn="ctr" rtl="0" hangingPunct="0">
              <a:buNone/>
              <a:tabLst/>
              <a:defRPr lang="en-US" sz="1400" kern="1200">
                <a:latin typeface="Liberation Serif" pitchFamily="18"/>
                <a:ea typeface="DejaVu LGC Sans" pitchFamily="2"/>
                <a:cs typeface="DejaVu LGC Sans" pitchFamily="2"/>
              </a:defRPr>
            </a:lvl1pPr>
          </a:lstStyle>
          <a:p>
            <a:pPr lvl="0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rtl="0" hangingPunct="0">
        <a:buNone/>
        <a:tabLst/>
        <a:defRPr lang="en-US" sz="2000" b="0" i="0" u="none" strike="noStrike" kern="1200">
          <a:ln>
            <a:noFill/>
          </a:ln>
          <a:solidFill>
            <a:srgbClr val="800000"/>
          </a:solidFill>
          <a:latin typeface="Liberation Sans" pitchFamily="34"/>
          <a:ea typeface="DejaVu LGC Sans" pitchFamily="2"/>
          <a:cs typeface="DejaVu LGC Sans" pitchFamily="2"/>
        </a:defRPr>
      </a:lvl1pPr>
    </p:titleStyle>
    <p:bodyStyle>
      <a:lvl1pPr marL="432000" marR="0" lvl="0" indent="-324000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>
          <a:ln>
            <a:noFill/>
          </a:ln>
          <a:latin typeface="Liberation Sans" pitchFamily="34"/>
          <a:ea typeface="DejaVu LGC Sans" pitchFamily="2"/>
          <a:cs typeface="DejaVu LGC Sans" pitchFamily="2"/>
        </a:defRPr>
      </a:lvl1pPr>
      <a:lvl2pPr marL="272880" marR="0" lvl="1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75000"/>
        <a:buFont typeface="StarSymbol"/>
        <a:buChar char="–"/>
        <a:tabLst/>
        <a:defRPr lang="en-US" sz="22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2pPr>
      <a:lvl3pPr marL="272880" marR="0" lvl="2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3pPr>
      <a:lvl4pPr marL="272880" marR="0" lvl="3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75000"/>
        <a:buFont typeface="StarSymbol"/>
        <a:buChar char="–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4pPr>
      <a:lvl5pPr marL="272880" marR="0" lvl="4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5pPr>
      <a:lvl6pPr marL="272880" marR="0" lvl="5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6pPr>
      <a:lvl7pPr marL="272880" marR="0" lvl="6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7pPr>
      <a:lvl8pPr marL="272880" marR="0" lvl="7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8pPr>
      <a:lvl9pPr marL="272880" marR="0" lvl="8" indent="-204479" algn="l" rtl="0" hangingPunct="0">
        <a:lnSpc>
          <a:spcPct val="100000"/>
        </a:lnSpc>
        <a:spcBef>
          <a:spcPts val="0"/>
        </a:spcBef>
        <a:spcAft>
          <a:spcPts val="893"/>
        </a:spcAft>
        <a:buSzPct val="45000"/>
        <a:buFont typeface="StarSymbol"/>
        <a:buChar char="●"/>
        <a:tabLst/>
        <a:defRPr lang="en-US" sz="1800" b="0" i="0" u="none" strike="noStrike" kern="1200" spc="0" baseline="0">
          <a:ln>
            <a:noFill/>
          </a:ln>
          <a:latin typeface="Luxi Sans" pitchFamily="34"/>
          <a:ea typeface="DejaVu LGC Sans" pitchFamily="2"/>
          <a:cs typeface="DejaVu LGC Sans" pitchFamily="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41A92-0A09-FCFF-0F83-706F551E5C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9" y="225720"/>
            <a:ext cx="9071640" cy="946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827F2-060C-52D5-7DB5-0CC512FB135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9" y="1326240"/>
            <a:ext cx="9071640" cy="3288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hangingPunct="0">
        <a:tabLst/>
        <a:defRPr lang="en-US" sz="2600" b="0" i="0" u="none" strike="noStrike" kern="1200">
          <a:ln>
            <a:noFill/>
          </a:ln>
          <a:latin typeface="Liberation Sans" pitchFamily="18"/>
        </a:defRPr>
      </a:lvl1pPr>
    </p:titleStyle>
    <p:bodyStyle>
      <a:lvl1pPr marL="0" marR="0" indent="0" algn="l" rtl="0" hangingPunct="0">
        <a:spcBef>
          <a:spcPts val="0"/>
        </a:spcBef>
        <a:spcAft>
          <a:spcPts val="1414"/>
        </a:spcAft>
        <a:tabLst/>
        <a:defRPr lang="en-US" sz="2400" b="0" i="0" u="none" strike="noStrike" kern="1200">
          <a:ln>
            <a:noFill/>
          </a:ln>
          <a:latin typeface="Liberation Sans" pitchFamily="1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18" Type="http://schemas.openxmlformats.org/officeDocument/2006/relationships/image" Target="../media/image16.png"/><Relationship Id="rId26" Type="http://schemas.openxmlformats.org/officeDocument/2006/relationships/image" Target="../media/image24.jpg"/><Relationship Id="rId3" Type="http://schemas.openxmlformats.org/officeDocument/2006/relationships/image" Target="../media/image1.jpg"/><Relationship Id="rId21" Type="http://schemas.openxmlformats.org/officeDocument/2006/relationships/image" Target="../media/image19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24" Type="http://schemas.openxmlformats.org/officeDocument/2006/relationships/image" Target="../media/image22.png"/><Relationship Id="rId5" Type="http://schemas.openxmlformats.org/officeDocument/2006/relationships/image" Target="../media/image3.jpg"/><Relationship Id="rId15" Type="http://schemas.openxmlformats.org/officeDocument/2006/relationships/image" Target="../media/image13.gif"/><Relationship Id="rId23" Type="http://schemas.openxmlformats.org/officeDocument/2006/relationships/image" Target="../media/image21.png"/><Relationship Id="rId28" Type="http://schemas.openxmlformats.org/officeDocument/2006/relationships/image" Target="../media/image26.jpe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Relationship Id="rId22" Type="http://schemas.openxmlformats.org/officeDocument/2006/relationships/image" Target="../media/image20.jpg"/><Relationship Id="rId27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2.jpeg"/><Relationship Id="rId3" Type="http://schemas.openxmlformats.org/officeDocument/2006/relationships/image" Target="../media/image34.png"/><Relationship Id="rId7" Type="http://schemas.openxmlformats.org/officeDocument/2006/relationships/image" Target="../media/image10.jp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0.jpg"/><Relationship Id="rId5" Type="http://schemas.openxmlformats.org/officeDocument/2006/relationships/image" Target="../media/image43.jpg"/><Relationship Id="rId10" Type="http://schemas.openxmlformats.org/officeDocument/2006/relationships/image" Target="../media/image6.jp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7.png"/><Relationship Id="rId18" Type="http://schemas.openxmlformats.org/officeDocument/2006/relationships/image" Target="../media/image45.jpeg"/><Relationship Id="rId3" Type="http://schemas.openxmlformats.org/officeDocument/2006/relationships/image" Target="../media/image34.png"/><Relationship Id="rId7" Type="http://schemas.openxmlformats.org/officeDocument/2006/relationships/image" Target="../media/image10.jpg"/><Relationship Id="rId12" Type="http://schemas.openxmlformats.org/officeDocument/2006/relationships/image" Target="../media/image6.jp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6.jpg"/><Relationship Id="rId5" Type="http://schemas.openxmlformats.org/officeDocument/2006/relationships/image" Target="../media/image43.jpg"/><Relationship Id="rId15" Type="http://schemas.openxmlformats.org/officeDocument/2006/relationships/image" Target="../media/image40.jpg"/><Relationship Id="rId10" Type="http://schemas.openxmlformats.org/officeDocument/2006/relationships/image" Target="../media/image9.jp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9.jpg"/><Relationship Id="rId18" Type="http://schemas.openxmlformats.org/officeDocument/2006/relationships/image" Target="../media/image41.jpeg"/><Relationship Id="rId3" Type="http://schemas.openxmlformats.org/officeDocument/2006/relationships/image" Target="../media/image34.png"/><Relationship Id="rId21" Type="http://schemas.openxmlformats.org/officeDocument/2006/relationships/image" Target="../media/image51.jpeg"/><Relationship Id="rId7" Type="http://schemas.openxmlformats.org/officeDocument/2006/relationships/image" Target="../media/image10.jpg"/><Relationship Id="rId12" Type="http://schemas.openxmlformats.org/officeDocument/2006/relationships/image" Target="../media/image6.jpg"/><Relationship Id="rId17" Type="http://schemas.openxmlformats.org/officeDocument/2006/relationships/image" Target="../media/image40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0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6.jpg"/><Relationship Id="rId5" Type="http://schemas.openxmlformats.org/officeDocument/2006/relationships/image" Target="../media/image43.jpg"/><Relationship Id="rId15" Type="http://schemas.openxmlformats.org/officeDocument/2006/relationships/image" Target="../media/image48.jpeg"/><Relationship Id="rId10" Type="http://schemas.openxmlformats.org/officeDocument/2006/relationships/image" Target="../media/image9.jpg"/><Relationship Id="rId19" Type="http://schemas.openxmlformats.org/officeDocument/2006/relationships/image" Target="../media/image42.jpe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49.jpg"/><Relationship Id="rId18" Type="http://schemas.openxmlformats.org/officeDocument/2006/relationships/image" Target="../media/image41.jpeg"/><Relationship Id="rId3" Type="http://schemas.openxmlformats.org/officeDocument/2006/relationships/image" Target="../media/image34.png"/><Relationship Id="rId21" Type="http://schemas.openxmlformats.org/officeDocument/2006/relationships/image" Target="../media/image51.jpeg"/><Relationship Id="rId7" Type="http://schemas.openxmlformats.org/officeDocument/2006/relationships/image" Target="../media/image10.jpg"/><Relationship Id="rId12" Type="http://schemas.openxmlformats.org/officeDocument/2006/relationships/image" Target="../media/image6.jpg"/><Relationship Id="rId17" Type="http://schemas.openxmlformats.org/officeDocument/2006/relationships/image" Target="../media/image40.jp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0.jpeg"/><Relationship Id="rId20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11" Type="http://schemas.openxmlformats.org/officeDocument/2006/relationships/image" Target="../media/image46.jpg"/><Relationship Id="rId24" Type="http://schemas.openxmlformats.org/officeDocument/2006/relationships/image" Target="../media/image54.jpeg"/><Relationship Id="rId5" Type="http://schemas.openxmlformats.org/officeDocument/2006/relationships/image" Target="../media/image43.jpg"/><Relationship Id="rId15" Type="http://schemas.openxmlformats.org/officeDocument/2006/relationships/image" Target="../media/image48.jpeg"/><Relationship Id="rId23" Type="http://schemas.openxmlformats.org/officeDocument/2006/relationships/image" Target="../media/image53.jpeg"/><Relationship Id="rId10" Type="http://schemas.openxmlformats.org/officeDocument/2006/relationships/image" Target="../media/image9.jpg"/><Relationship Id="rId19" Type="http://schemas.openxmlformats.org/officeDocument/2006/relationships/image" Target="../media/image42.jpeg"/><Relationship Id="rId4" Type="http://schemas.openxmlformats.org/officeDocument/2006/relationships/image" Target="../media/image5.jpg"/><Relationship Id="rId9" Type="http://schemas.openxmlformats.org/officeDocument/2006/relationships/image" Target="../media/image7.jpg"/><Relationship Id="rId14" Type="http://schemas.openxmlformats.org/officeDocument/2006/relationships/image" Target="../media/image47.png"/><Relationship Id="rId22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13.gif"/><Relationship Id="rId4" Type="http://schemas.openxmlformats.org/officeDocument/2006/relationships/image" Target="../media/image5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24.jp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13.gif"/><Relationship Id="rId4" Type="http://schemas.openxmlformats.org/officeDocument/2006/relationships/image" Target="../media/image56.jpg"/><Relationship Id="rId9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gif"/><Relationship Id="rId5" Type="http://schemas.openxmlformats.org/officeDocument/2006/relationships/image" Target="../media/image13.gif"/><Relationship Id="rId4" Type="http://schemas.openxmlformats.org/officeDocument/2006/relationships/image" Target="../media/image5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gif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3" Type="http://schemas.openxmlformats.org/officeDocument/2006/relationships/image" Target="../media/image77.png"/><Relationship Id="rId12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79.png"/><Relationship Id="rId15" Type="http://schemas.openxmlformats.org/officeDocument/2006/relationships/image" Target="../media/image74.png"/><Relationship Id="rId10" Type="http://schemas.openxmlformats.org/officeDocument/2006/relationships/image" Target="../media/image700.png"/><Relationship Id="rId4" Type="http://schemas.openxmlformats.org/officeDocument/2006/relationships/image" Target="../media/image78.png"/><Relationship Id="rId9" Type="http://schemas.openxmlformats.org/officeDocument/2006/relationships/image" Target="../media/image690.png"/><Relationship Id="rId1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.jp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5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10" Type="http://schemas.openxmlformats.org/officeDocument/2006/relationships/image" Target="../media/image76.png"/><Relationship Id="rId4" Type="http://schemas.openxmlformats.org/officeDocument/2006/relationships/image" Target="../media/image85.png"/><Relationship Id="rId9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10" Type="http://schemas.openxmlformats.org/officeDocument/2006/relationships/image" Target="../media/image76.png"/><Relationship Id="rId4" Type="http://schemas.openxmlformats.org/officeDocument/2006/relationships/image" Target="../media/image88.png"/><Relationship Id="rId9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openxmlformats.org/officeDocument/2006/relationships/image" Target="../media/image76.png"/><Relationship Id="rId5" Type="http://schemas.openxmlformats.org/officeDocument/2006/relationships/image" Target="../media/image90.png"/><Relationship Id="rId10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5" Type="http://schemas.openxmlformats.org/officeDocument/2006/relationships/image" Target="../media/image92.png"/><Relationship Id="rId10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9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80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.png"/><Relationship Id="rId5" Type="http://schemas.openxmlformats.org/officeDocument/2006/relationships/image" Target="../media/image94.png"/><Relationship Id="rId10" Type="http://schemas.openxmlformats.org/officeDocument/2006/relationships/image" Target="../media/image98.png"/><Relationship Id="rId4" Type="http://schemas.openxmlformats.org/officeDocument/2006/relationships/image" Target="../media/image85.png"/><Relationship Id="rId9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3.png"/><Relationship Id="rId3" Type="http://schemas.openxmlformats.org/officeDocument/2006/relationships/image" Target="../media/image100.png"/><Relationship Id="rId7" Type="http://schemas.openxmlformats.org/officeDocument/2006/relationships/image" Target="../media/image9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102.png"/><Relationship Id="rId5" Type="http://schemas.openxmlformats.org/officeDocument/2006/relationships/image" Target="../media/image133.png"/><Relationship Id="rId15" Type="http://schemas.openxmlformats.org/officeDocument/2006/relationships/image" Target="../media/image31.png"/><Relationship Id="rId10" Type="http://schemas.openxmlformats.org/officeDocument/2006/relationships/customXml" Target="../ink/ink3.xml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9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010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3" Type="http://schemas.openxmlformats.org/officeDocument/2006/relationships/image" Target="../media/image1010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4" Type="http://schemas.openxmlformats.org/officeDocument/2006/relationships/image" Target="../media/image1020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png"/><Relationship Id="rId5" Type="http://schemas.openxmlformats.org/officeDocument/2006/relationships/image" Target="../media/image30.png"/><Relationship Id="rId4" Type="http://schemas.openxmlformats.org/officeDocument/2006/relationships/image" Target="../media/image2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897F3BE7-BA9C-5247-8DBD-F936682F3B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5400000">
            <a:off x="6303690" y="2725110"/>
            <a:ext cx="954900" cy="16930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C6DB39-E1DA-3D5C-F06C-5093EF91E28D}"/>
              </a:ext>
            </a:extLst>
          </p:cNvPr>
          <p:cNvSpPr/>
          <p:nvPr/>
        </p:nvSpPr>
        <p:spPr>
          <a:xfrm>
            <a:off x="0" y="5044680"/>
            <a:ext cx="10080000" cy="62532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F065DC-6653-68A2-27BF-3ECBF52F60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8000" y="-9720"/>
            <a:ext cx="9074520" cy="563760"/>
          </a:xfrm>
        </p:spPr>
        <p:txBody>
          <a:bodyPr/>
          <a:lstStyle/>
          <a:p>
            <a:pPr lvl="0"/>
            <a:r>
              <a:rPr lang="en-US" dirty="0"/>
              <a:t>Introduction to Radio Astronomy (for Medical Imagers)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C32EF-CA62-1FE8-4FE6-FEE6CA2843D3}"/>
              </a:ext>
            </a:extLst>
          </p:cNvPr>
          <p:cNvSpPr txBox="1"/>
          <p:nvPr/>
        </p:nvSpPr>
        <p:spPr>
          <a:xfrm>
            <a:off x="208122" y="4416497"/>
            <a:ext cx="4268118" cy="1266872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000" b="1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Urvashi Rau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</a:t>
            </a:r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2i Workshop, NYU Langone   ( 19 Oct 2023 )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442465B-F7D3-B449-C88B-3DF61E5F57A1}"/>
              </a:ext>
            </a:extLst>
          </p:cNvPr>
          <p:cNvSpPr/>
          <p:nvPr/>
        </p:nvSpPr>
        <p:spPr>
          <a:xfrm>
            <a:off x="347400" y="1100520"/>
            <a:ext cx="9360000" cy="266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4D8D5A-C8D9-6B68-970F-5713A7C09C49}"/>
              </a:ext>
            </a:extLst>
          </p:cNvPr>
          <p:cNvGrpSpPr/>
          <p:nvPr/>
        </p:nvGrpSpPr>
        <p:grpSpPr>
          <a:xfrm>
            <a:off x="-12600" y="720000"/>
            <a:ext cx="4628880" cy="3517920"/>
            <a:chOff x="-12600" y="720000"/>
            <a:chExt cx="4628880" cy="35179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EBD96A-17E3-6E94-1ED1-3237D3FDFCCC}"/>
                </a:ext>
              </a:extLst>
            </p:cNvPr>
            <p:cNvGrpSpPr/>
            <p:nvPr/>
          </p:nvGrpSpPr>
          <p:grpSpPr>
            <a:xfrm>
              <a:off x="127080" y="876240"/>
              <a:ext cx="4423320" cy="3141000"/>
              <a:chOff x="127080" y="876240"/>
              <a:chExt cx="4423320" cy="3141000"/>
            </a:xfrm>
          </p:grpSpPr>
          <p:pic>
            <p:nvPicPr>
              <p:cNvPr id="8" name="Picture 17">
                <a:extLst>
                  <a:ext uri="{FF2B5EF4-FFF2-40B4-BE49-F238E27FC236}">
                    <a16:creationId xmlns:a16="http://schemas.microsoft.com/office/drawing/2014/main" id="{177FA801-F87D-C819-72CD-44729AA157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76120" y="2183760"/>
                <a:ext cx="1845360" cy="961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CA6646D-4023-BD7E-7D93-F21EAA46C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27080" y="1436760"/>
                <a:ext cx="3067200" cy="10130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Picture 10">
                <a:extLst>
                  <a:ext uri="{FF2B5EF4-FFF2-40B4-BE49-F238E27FC236}">
                    <a16:creationId xmlns:a16="http://schemas.microsoft.com/office/drawing/2014/main" id="{ED22F895-EDDD-B51B-5AF7-DB5F98E95F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44080" y="881280"/>
                <a:ext cx="1907280" cy="8499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Picture 15">
                <a:extLst>
                  <a:ext uri="{FF2B5EF4-FFF2-40B4-BE49-F238E27FC236}">
                    <a16:creationId xmlns:a16="http://schemas.microsoft.com/office/drawing/2014/main" id="{75BBA4ED-1093-DBE8-FAA8-5F24D2D24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09960" y="876240"/>
                <a:ext cx="1112040" cy="847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DABCE9A9-ADF2-C347-6927-1807B80F4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017879" y="1697040"/>
                <a:ext cx="1357560" cy="7603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9F47CA-7202-FF91-84F4-CA470C8BC6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187439" y="891000"/>
                <a:ext cx="1204560" cy="82079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8ADB4BA-358E-9365-7A66-ED8BC993F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62080" y="3138120"/>
                <a:ext cx="1515960" cy="879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D06377A-8368-F95F-DC6B-AFC77BF754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1778040" y="3124440"/>
                <a:ext cx="1506599" cy="882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13DED5A-81DA-CA3C-551B-C6F75DF983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2119320" y="1720079"/>
                <a:ext cx="902520" cy="1405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69108D6-1241-19BA-77F1-A94B286D99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075120" y="2963880"/>
                <a:ext cx="1475280" cy="1027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9ADFBE9-DE46-5269-DB79-4D644DAB07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3014640" y="2400120"/>
                <a:ext cx="1371960" cy="73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D0C71C6-11EC-A504-9CBB-2C10F96F7B52}"/>
                </a:ext>
              </a:extLst>
            </p:cNvPr>
            <p:cNvSpPr/>
            <p:nvPr/>
          </p:nvSpPr>
          <p:spPr>
            <a:xfrm>
              <a:off x="4353120" y="720000"/>
              <a:ext cx="263160" cy="3430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E8354F1-D803-7039-73D8-70264BEE9EDC}"/>
                </a:ext>
              </a:extLst>
            </p:cNvPr>
            <p:cNvSpPr/>
            <p:nvPr/>
          </p:nvSpPr>
          <p:spPr>
            <a:xfrm>
              <a:off x="-12600" y="807120"/>
              <a:ext cx="299880" cy="34308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65818C-C9B9-F649-2356-368C6B4F5BE4}"/>
                </a:ext>
              </a:extLst>
            </p:cNvPr>
            <p:cNvSpPr/>
            <p:nvPr/>
          </p:nvSpPr>
          <p:spPr>
            <a:xfrm>
              <a:off x="-12600" y="807120"/>
              <a:ext cx="4475520" cy="101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18537A7-6D9E-1882-9137-333FB5728830}"/>
                </a:ext>
              </a:extLst>
            </p:cNvPr>
            <p:cNvSpPr/>
            <p:nvPr/>
          </p:nvSpPr>
          <p:spPr>
            <a:xfrm>
              <a:off x="720" y="3992040"/>
              <a:ext cx="4475520" cy="10116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FCA9C32-DD1E-A656-7A86-88F95C801BDD}"/>
              </a:ext>
            </a:extLst>
          </p:cNvPr>
          <p:cNvSpPr/>
          <p:nvPr/>
        </p:nvSpPr>
        <p:spPr>
          <a:xfrm>
            <a:off x="9919440" y="688320"/>
            <a:ext cx="160560" cy="3423959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81451DB-82EF-0B4F-6732-FC27CA64B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/>
          <a:stretch>
            <a:fillRect/>
          </a:stretch>
        </p:blipFill>
        <p:spPr>
          <a:xfrm>
            <a:off x="5765400" y="721440"/>
            <a:ext cx="1364040" cy="141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9BD472-0008-CC69-59E1-683CA60737F9}"/>
              </a:ext>
            </a:extLst>
          </p:cNvPr>
          <p:cNvPicPr>
            <a:picLocks noChangeAspect="1"/>
          </p:cNvPicPr>
          <p:nvPr/>
        </p:nvPicPr>
        <p:blipFill>
          <a:blip r:embed="rId16">
            <a:lum/>
            <a:alphaModFix/>
          </a:blip>
          <a:srcRect l="35463" t="38687" r="36757" b="34388"/>
          <a:stretch>
            <a:fillRect/>
          </a:stretch>
        </p:blipFill>
        <p:spPr>
          <a:xfrm>
            <a:off x="5865480" y="1839240"/>
            <a:ext cx="1390680" cy="12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BF96BD6-5778-0D8B-B2F4-A51DAA650B60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/>
          <a:stretch>
            <a:fillRect/>
          </a:stretch>
        </p:blipFill>
        <p:spPr>
          <a:xfrm>
            <a:off x="6993359" y="2011320"/>
            <a:ext cx="2059200" cy="1101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475DF0-C02D-D810-A67F-A6C3BB575B25}"/>
              </a:ext>
            </a:extLst>
          </p:cNvPr>
          <p:cNvPicPr>
            <a:picLocks noChangeAspect="1"/>
          </p:cNvPicPr>
          <p:nvPr/>
        </p:nvPicPr>
        <p:blipFill>
          <a:blip r:embed="rId18">
            <a:lum/>
            <a:alphaModFix/>
          </a:blip>
          <a:srcRect t="15312"/>
          <a:stretch>
            <a:fillRect/>
          </a:stretch>
        </p:blipFill>
        <p:spPr>
          <a:xfrm>
            <a:off x="4725000" y="1582560"/>
            <a:ext cx="1304640" cy="85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2C75C5D-488F-88B4-15FF-B78C4F260EB6}"/>
              </a:ext>
            </a:extLst>
          </p:cNvPr>
          <p:cNvPicPr>
            <a:picLocks noChangeAspect="1"/>
          </p:cNvPicPr>
          <p:nvPr/>
        </p:nvPicPr>
        <p:blipFill>
          <a:blip r:embed="rId19">
            <a:lum/>
            <a:alphaModFix/>
          </a:blip>
          <a:srcRect l="30348" t="9608" r="16951" b="24736"/>
          <a:stretch>
            <a:fillRect/>
          </a:stretch>
        </p:blipFill>
        <p:spPr>
          <a:xfrm>
            <a:off x="8885520" y="879120"/>
            <a:ext cx="1044000" cy="98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8853A55-B026-5354-E90E-ED8BAAE94440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/>
            <a:alphaModFix/>
          </a:blip>
          <a:srcRect l="3789" r="3789" b="7265"/>
          <a:stretch>
            <a:fillRect/>
          </a:stretch>
        </p:blipFill>
        <p:spPr>
          <a:xfrm>
            <a:off x="7547039" y="3095640"/>
            <a:ext cx="1757519" cy="93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FA86E7B-DF65-4AED-4C22-1F8C6949BFB8}"/>
              </a:ext>
            </a:extLst>
          </p:cNvPr>
          <p:cNvPicPr>
            <a:picLocks noChangeAspect="1"/>
          </p:cNvPicPr>
          <p:nvPr/>
        </p:nvPicPr>
        <p:blipFill>
          <a:blip r:embed="rId21">
            <a:lum/>
            <a:alphaModFix/>
          </a:blip>
          <a:srcRect l="20040" t="5000" r="20040" b="5000"/>
          <a:stretch>
            <a:fillRect/>
          </a:stretch>
        </p:blipFill>
        <p:spPr>
          <a:xfrm>
            <a:off x="6910920" y="890280"/>
            <a:ext cx="108828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65ACEFA-6B3D-0738-A15B-C50F660C5C16}"/>
              </a:ext>
            </a:extLst>
          </p:cNvPr>
          <p:cNvPicPr>
            <a:picLocks noChangeAspect="1"/>
          </p:cNvPicPr>
          <p:nvPr/>
        </p:nvPicPr>
        <p:blipFill>
          <a:blip r:embed="rId22">
            <a:lum/>
            <a:alphaModFix/>
          </a:blip>
          <a:srcRect/>
          <a:stretch>
            <a:fillRect/>
          </a:stretch>
        </p:blipFill>
        <p:spPr>
          <a:xfrm>
            <a:off x="7994879" y="884160"/>
            <a:ext cx="1065960" cy="1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9C932E3-AE1B-9015-CC50-04DA9CAEF555}"/>
              </a:ext>
            </a:extLst>
          </p:cNvPr>
          <p:cNvPicPr>
            <a:picLocks noChangeAspect="1"/>
          </p:cNvPicPr>
          <p:nvPr/>
        </p:nvPicPr>
        <p:blipFill>
          <a:blip r:embed="rId23">
            <a:lum/>
            <a:alphaModFix/>
          </a:blip>
          <a:srcRect/>
          <a:stretch>
            <a:fillRect/>
          </a:stretch>
        </p:blipFill>
        <p:spPr>
          <a:xfrm>
            <a:off x="9030240" y="1858320"/>
            <a:ext cx="902159" cy="612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34674F-07D9-4CE0-5036-1EB179570653}"/>
              </a:ext>
            </a:extLst>
          </p:cNvPr>
          <p:cNvPicPr>
            <a:picLocks noChangeAspect="1"/>
          </p:cNvPicPr>
          <p:nvPr/>
        </p:nvPicPr>
        <p:blipFill>
          <a:blip r:embed="rId24">
            <a:lum/>
            <a:alphaModFix/>
          </a:blip>
          <a:srcRect/>
          <a:stretch>
            <a:fillRect/>
          </a:stretch>
        </p:blipFill>
        <p:spPr>
          <a:xfrm>
            <a:off x="9061920" y="3094200"/>
            <a:ext cx="880560" cy="93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3F6D5D-B7AC-04B5-F7BC-3CD52AB58BF7}"/>
              </a:ext>
            </a:extLst>
          </p:cNvPr>
          <p:cNvPicPr>
            <a:picLocks noChangeAspect="1"/>
          </p:cNvPicPr>
          <p:nvPr/>
        </p:nvPicPr>
        <p:blipFill>
          <a:blip r:embed="rId25">
            <a:lum/>
            <a:alphaModFix/>
          </a:blip>
          <a:srcRect l="37200" t="37200" r="37200" b="37200"/>
          <a:stretch>
            <a:fillRect/>
          </a:stretch>
        </p:blipFill>
        <p:spPr>
          <a:xfrm>
            <a:off x="9030240" y="2349720"/>
            <a:ext cx="907200" cy="7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1C6C72C-B471-1581-4E70-FD4FE0B79CD7}"/>
              </a:ext>
            </a:extLst>
          </p:cNvPr>
          <p:cNvPicPr>
            <a:picLocks noChangeAspect="1"/>
          </p:cNvPicPr>
          <p:nvPr/>
        </p:nvPicPr>
        <p:blipFill>
          <a:blip r:embed="rId26">
            <a:lum/>
            <a:alphaModFix/>
          </a:blip>
          <a:srcRect l="7360"/>
          <a:stretch>
            <a:fillRect/>
          </a:stretch>
        </p:blipFill>
        <p:spPr>
          <a:xfrm>
            <a:off x="4725360" y="2419920"/>
            <a:ext cx="1295640" cy="159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E8E99E-D2B6-BC06-A065-8513CABD2A15}"/>
              </a:ext>
            </a:extLst>
          </p:cNvPr>
          <p:cNvPicPr>
            <a:picLocks noChangeAspect="1"/>
          </p:cNvPicPr>
          <p:nvPr/>
        </p:nvPicPr>
        <p:blipFill>
          <a:blip r:embed="rId27">
            <a:lum/>
            <a:alphaModFix/>
          </a:blip>
          <a:srcRect/>
          <a:stretch>
            <a:fillRect/>
          </a:stretch>
        </p:blipFill>
        <p:spPr>
          <a:xfrm>
            <a:off x="4716360" y="883800"/>
            <a:ext cx="1330560" cy="7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Freeform 37">
            <a:extLst>
              <a:ext uri="{FF2B5EF4-FFF2-40B4-BE49-F238E27FC236}">
                <a16:creationId xmlns:a16="http://schemas.microsoft.com/office/drawing/2014/main" id="{0B63733D-3059-C900-7062-B2F14E6136AF}"/>
              </a:ext>
            </a:extLst>
          </p:cNvPr>
          <p:cNvSpPr/>
          <p:nvPr/>
        </p:nvSpPr>
        <p:spPr>
          <a:xfrm>
            <a:off x="4693320" y="3997800"/>
            <a:ext cx="5268960" cy="16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9B94EBF-E6C6-8062-CDCD-4B093CFFA02A}"/>
              </a:ext>
            </a:extLst>
          </p:cNvPr>
          <p:cNvSpPr/>
          <p:nvPr/>
        </p:nvSpPr>
        <p:spPr>
          <a:xfrm>
            <a:off x="4672440" y="731880"/>
            <a:ext cx="5268960" cy="16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238FC68-B472-0008-FFCF-F88B5AFA140B}"/>
              </a:ext>
            </a:extLst>
          </p:cNvPr>
          <p:cNvSpPr/>
          <p:nvPr/>
        </p:nvSpPr>
        <p:spPr>
          <a:xfrm>
            <a:off x="4588560" y="807480"/>
            <a:ext cx="139680" cy="3322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A1397C36-4616-C5EF-0897-19921D841E69}"/>
              </a:ext>
            </a:extLst>
          </p:cNvPr>
          <p:cNvSpPr/>
          <p:nvPr/>
        </p:nvSpPr>
        <p:spPr>
          <a:xfrm>
            <a:off x="9904320" y="702360"/>
            <a:ext cx="92880" cy="33224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441891-14A7-F608-1C06-0E49B1E40EB9}"/>
              </a:ext>
            </a:extLst>
          </p:cNvPr>
          <p:cNvSpPr txBox="1"/>
          <p:nvPr/>
        </p:nvSpPr>
        <p:spPr>
          <a:xfrm>
            <a:off x="4911376" y="4148787"/>
            <a:ext cx="4961127" cy="101052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Algorithm Scientist    &amp;    CASA Software </a:t>
            </a:r>
            <a:r>
              <a:rPr lang="en-US" sz="1600" dirty="0" err="1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Engg</a:t>
            </a:r>
            <a:r>
              <a:rPr lang="en-US" sz="16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. Group Lead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Data Management and Software Division </a:t>
            </a:r>
            <a:endParaRPr lang="en-US" sz="16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National Radio Astronomy Observatory,  USA</a:t>
            </a:r>
          </a:p>
        </p:txBody>
      </p:sp>
      <p:pic>
        <p:nvPicPr>
          <p:cNvPr id="1026" name="Picture 2" descr="Logo — NRAO Information">
            <a:extLst>
              <a:ext uri="{FF2B5EF4-FFF2-40B4-BE49-F238E27FC236}">
                <a16:creationId xmlns:a16="http://schemas.microsoft.com/office/drawing/2014/main" id="{A68A4E1F-3A65-F207-F089-ED4709417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368" y="5028878"/>
            <a:ext cx="1978850" cy="6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246D575-C778-E237-0FCD-10860373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80262" y="2880801"/>
            <a:ext cx="1420041" cy="10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A9265-5738-9646-C4FA-8471D4EE77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209" y="4326662"/>
            <a:ext cx="1859046" cy="11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86F46-71C2-3CF2-ACF7-2A1FB78B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92468" y="3455855"/>
            <a:ext cx="1613031" cy="10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CDE2D-AE80-E956-FADE-EEC2F383D3C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86852" y="759488"/>
            <a:ext cx="1065405" cy="109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2479473B-62A9-B84F-D5EE-68761838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769532" y="1234693"/>
            <a:ext cx="2051779" cy="9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AAE9A-2BA8-F1A2-4DE9-B3A47A9D03B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73917" y="1339473"/>
            <a:ext cx="1543967" cy="9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B2648D-AC13-0D19-1059-99AC3613B72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5787968" y="3540891"/>
            <a:ext cx="1923767" cy="9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889EAAF-8CC2-8692-6E26-B30F8A0EB642}"/>
              </a:ext>
            </a:extLst>
          </p:cNvPr>
          <p:cNvSpPr/>
          <p:nvPr/>
        </p:nvSpPr>
        <p:spPr>
          <a:xfrm flipV="1">
            <a:off x="1768054" y="1638306"/>
            <a:ext cx="45196" cy="936129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AD9DA799-0152-FBB9-1058-C67DEEBFAC6E}"/>
              </a:ext>
            </a:extLst>
          </p:cNvPr>
          <p:cNvSpPr/>
          <p:nvPr/>
        </p:nvSpPr>
        <p:spPr>
          <a:xfrm flipH="1" flipV="1">
            <a:off x="899884" y="2126819"/>
            <a:ext cx="546378" cy="202190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119C0AF-48AB-A32A-4A95-A08B58F1BEDF}"/>
              </a:ext>
            </a:extLst>
          </p:cNvPr>
          <p:cNvSpPr/>
          <p:nvPr/>
        </p:nvSpPr>
        <p:spPr>
          <a:xfrm flipH="1">
            <a:off x="2262255" y="4514365"/>
            <a:ext cx="558178" cy="36658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61693A75-F8E1-909C-2502-CDAB920F03DD}"/>
              </a:ext>
            </a:extLst>
          </p:cNvPr>
          <p:cNvSpPr/>
          <p:nvPr/>
        </p:nvSpPr>
        <p:spPr>
          <a:xfrm flipH="1" flipV="1">
            <a:off x="5138397" y="4000917"/>
            <a:ext cx="281267" cy="37991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44F6609F-0467-BBBB-98F5-491AD9C59E3F}"/>
              </a:ext>
            </a:extLst>
          </p:cNvPr>
          <p:cNvSpPr/>
          <p:nvPr/>
        </p:nvSpPr>
        <p:spPr>
          <a:xfrm flipH="1" flipV="1">
            <a:off x="7701365" y="4117543"/>
            <a:ext cx="521347" cy="11778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4C1C6C92-22F5-F81E-DB36-BD9EE3C045DE}"/>
              </a:ext>
            </a:extLst>
          </p:cNvPr>
          <p:cNvSpPr/>
          <p:nvPr/>
        </p:nvSpPr>
        <p:spPr>
          <a:xfrm flipV="1">
            <a:off x="8920347" y="3881025"/>
            <a:ext cx="94758" cy="42705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A715EE54-D261-813A-E08A-4BBE4E24202C}"/>
              </a:ext>
            </a:extLst>
          </p:cNvPr>
          <p:cNvSpPr/>
          <p:nvPr/>
        </p:nvSpPr>
        <p:spPr>
          <a:xfrm flipH="1" flipV="1">
            <a:off x="6896576" y="2341580"/>
            <a:ext cx="37070" cy="71651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CAD57862-FCDF-BC82-BBB9-B01D4217A44E}"/>
              </a:ext>
            </a:extLst>
          </p:cNvPr>
          <p:cNvSpPr/>
          <p:nvPr/>
        </p:nvSpPr>
        <p:spPr>
          <a:xfrm flipV="1">
            <a:off x="4876861" y="1818495"/>
            <a:ext cx="306444" cy="27147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76EEC-EFC1-9A82-FB25-2C7AAA4297C7}"/>
              </a:ext>
            </a:extLst>
          </p:cNvPr>
          <p:cNvSpPr txBox="1"/>
          <p:nvPr/>
        </p:nvSpPr>
        <p:spPr>
          <a:xfrm>
            <a:off x="1168068" y="4391539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ALMA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089F6-7260-F56A-B77B-E1597AC772E6}"/>
              </a:ext>
            </a:extLst>
          </p:cNvPr>
          <p:cNvSpPr txBox="1"/>
          <p:nvPr/>
        </p:nvSpPr>
        <p:spPr>
          <a:xfrm>
            <a:off x="4172601" y="342409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MeerKAT</a:t>
            </a:r>
            <a:endParaRPr lang="en-US" sz="1400" b="0" i="0" u="none" strike="noStrike" kern="1200" dirty="0">
              <a:ln>
                <a:noFill/>
              </a:ln>
              <a:solidFill>
                <a:srgbClr val="FFFFFF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4EB92-3838-FBB1-13AC-318241418826}"/>
              </a:ext>
            </a:extLst>
          </p:cNvPr>
          <p:cNvSpPr txBox="1"/>
          <p:nvPr/>
        </p:nvSpPr>
        <p:spPr>
          <a:xfrm>
            <a:off x="6347576" y="3526404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ASKAP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2D8E9D-2612-6D15-E7D0-934FF8DE8E23}"/>
              </a:ext>
            </a:extLst>
          </p:cNvPr>
          <p:cNvSpPr txBox="1"/>
          <p:nvPr/>
        </p:nvSpPr>
        <p:spPr>
          <a:xfrm>
            <a:off x="9079111" y="4756238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MWA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1C2D18-A1D8-DEEE-7A99-B0C90EB49522}"/>
              </a:ext>
            </a:extLst>
          </p:cNvPr>
          <p:cNvSpPr txBox="1"/>
          <p:nvPr/>
        </p:nvSpPr>
        <p:spPr>
          <a:xfrm>
            <a:off x="8283159" y="289204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ATCA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250AB-13C6-CB72-A8EA-79E4A88E169E}"/>
              </a:ext>
            </a:extLst>
          </p:cNvPr>
          <p:cNvSpPr txBox="1"/>
          <p:nvPr/>
        </p:nvSpPr>
        <p:spPr>
          <a:xfrm>
            <a:off x="7083424" y="133873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GMRT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DC5B-849F-ADB8-1849-B968813E2048}"/>
              </a:ext>
            </a:extLst>
          </p:cNvPr>
          <p:cNvSpPr txBox="1"/>
          <p:nvPr/>
        </p:nvSpPr>
        <p:spPr>
          <a:xfrm>
            <a:off x="4885654" y="77174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WSRT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15C7D7-2A4D-84A2-720C-9297AC029DAA}"/>
              </a:ext>
            </a:extLst>
          </p:cNvPr>
          <p:cNvSpPr txBox="1"/>
          <p:nvPr/>
        </p:nvSpPr>
        <p:spPr>
          <a:xfrm>
            <a:off x="456709" y="1263015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CARMA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AD518C9-5FE0-5830-607E-802DBCB5696B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 r="40236"/>
          <a:stretch>
            <a:fillRect/>
          </a:stretch>
        </p:blipFill>
        <p:spPr>
          <a:xfrm>
            <a:off x="3346528" y="2121336"/>
            <a:ext cx="1032949" cy="12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hina Built the World's Largest Telescope. Then Came the Tourists | WIRED">
            <a:extLst>
              <a:ext uri="{FF2B5EF4-FFF2-40B4-BE49-F238E27FC236}">
                <a16:creationId xmlns:a16="http://schemas.microsoft.com/office/drawing/2014/main" id="{BCF05174-925E-5195-DE39-F87073E5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0" y="1500620"/>
            <a:ext cx="1854988" cy="9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is James Bond &quot;set&quot; will be demolished due to risk of collapse -  SoyaCincau">
            <a:extLst>
              <a:ext uri="{FF2B5EF4-FFF2-40B4-BE49-F238E27FC236}">
                <a16:creationId xmlns:a16="http://schemas.microsoft.com/office/drawing/2014/main" id="{B39A1DC5-4C15-17EA-25D4-99689D29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5" y="3227023"/>
            <a:ext cx="1625730" cy="8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4351AD76-BCB5-528D-0A23-61F853D0D4CD}"/>
              </a:ext>
            </a:extLst>
          </p:cNvPr>
          <p:cNvSpPr/>
          <p:nvPr/>
        </p:nvSpPr>
        <p:spPr>
          <a:xfrm>
            <a:off x="2701923" y="2906752"/>
            <a:ext cx="89608" cy="32027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8" name="Straight Connector 57">
            <a:extLst>
              <a:ext uri="{FF2B5EF4-FFF2-40B4-BE49-F238E27FC236}">
                <a16:creationId xmlns:a16="http://schemas.microsoft.com/office/drawing/2014/main" id="{E0441BF7-FB93-8324-096E-86DA12D723A1}"/>
              </a:ext>
            </a:extLst>
          </p:cNvPr>
          <p:cNvSpPr/>
          <p:nvPr/>
        </p:nvSpPr>
        <p:spPr>
          <a:xfrm flipV="1">
            <a:off x="7963607" y="2455543"/>
            <a:ext cx="521347" cy="27123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84670-7E1F-9022-9DC7-CD77567EE96D}"/>
              </a:ext>
            </a:extLst>
          </p:cNvPr>
          <p:cNvSpPr txBox="1"/>
          <p:nvPr/>
        </p:nvSpPr>
        <p:spPr>
          <a:xfrm>
            <a:off x="3794996" y="2364088"/>
            <a:ext cx="69446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GBT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722E28-A7FD-4896-09AA-F8F6C7182CB9}"/>
              </a:ext>
            </a:extLst>
          </p:cNvPr>
          <p:cNvSpPr txBox="1"/>
          <p:nvPr/>
        </p:nvSpPr>
        <p:spPr>
          <a:xfrm>
            <a:off x="1723493" y="3216363"/>
            <a:ext cx="86958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Arecibo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A2CE47-82EF-7948-B644-339DF4B190F6}"/>
              </a:ext>
            </a:extLst>
          </p:cNvPr>
          <p:cNvSpPr txBox="1"/>
          <p:nvPr/>
        </p:nvSpPr>
        <p:spPr>
          <a:xfrm>
            <a:off x="9160514" y="1482196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FAST</a:t>
            </a:r>
          </a:p>
        </p:txBody>
      </p:sp>
      <p:pic>
        <p:nvPicPr>
          <p:cNvPr id="4104" name="Picture 8" descr="USA/New Mexico – From Roswell to the Very Large Array - WildlifeMoments.de">
            <a:extLst>
              <a:ext uri="{FF2B5EF4-FFF2-40B4-BE49-F238E27FC236}">
                <a16:creationId xmlns:a16="http://schemas.microsoft.com/office/drawing/2014/main" id="{A84F8093-38CF-5EA2-EEC4-F5A4B20B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7" y="595469"/>
            <a:ext cx="1666256" cy="10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799A02-1F74-7EAF-2AD9-2B84BE5C3FD7}"/>
              </a:ext>
            </a:extLst>
          </p:cNvPr>
          <p:cNvSpPr txBox="1"/>
          <p:nvPr/>
        </p:nvSpPr>
        <p:spPr>
          <a:xfrm>
            <a:off x="2262255" y="680683"/>
            <a:ext cx="70893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VLA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E02692B0-FAF1-185E-0B6F-19C82C6187FA}"/>
              </a:ext>
            </a:extLst>
          </p:cNvPr>
          <p:cNvSpPr/>
          <p:nvPr/>
        </p:nvSpPr>
        <p:spPr>
          <a:xfrm>
            <a:off x="2593073" y="2364087"/>
            <a:ext cx="769470" cy="201293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18157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246D575-C778-E237-0FCD-10860373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80262" y="2880801"/>
            <a:ext cx="1420041" cy="10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A9265-5738-9646-C4FA-8471D4EE77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209" y="4326662"/>
            <a:ext cx="1859046" cy="11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86F46-71C2-3CF2-ACF7-2A1FB78B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92468" y="3455855"/>
            <a:ext cx="1613031" cy="10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CDE2D-AE80-E956-FADE-EEC2F383D3C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86852" y="759488"/>
            <a:ext cx="1065405" cy="109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2479473B-62A9-B84F-D5EE-68761838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769532" y="1234693"/>
            <a:ext cx="2051779" cy="9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AAE9A-2BA8-F1A2-4DE9-B3A47A9D03B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73917" y="1339473"/>
            <a:ext cx="1543967" cy="9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498C9-FEEF-2124-572F-E887148A4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165858" y="4726633"/>
            <a:ext cx="1834730" cy="99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12EDDF-F1F9-DACF-0D99-38CED2DCA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94509" y="3438239"/>
            <a:ext cx="1520231" cy="83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B2648D-AC13-0D19-1059-99AC3613B72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5787968" y="3540891"/>
            <a:ext cx="1923767" cy="9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889EAAF-8CC2-8692-6E26-B30F8A0EB642}"/>
              </a:ext>
            </a:extLst>
          </p:cNvPr>
          <p:cNvSpPr/>
          <p:nvPr/>
        </p:nvSpPr>
        <p:spPr>
          <a:xfrm flipV="1">
            <a:off x="1768054" y="1638306"/>
            <a:ext cx="45196" cy="936129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C6CF9CB2-9EBB-0C7B-1AD2-3090FC0FDE0F}"/>
              </a:ext>
            </a:extLst>
          </p:cNvPr>
          <p:cNvSpPr/>
          <p:nvPr/>
        </p:nvSpPr>
        <p:spPr>
          <a:xfrm flipH="1">
            <a:off x="1779384" y="2547575"/>
            <a:ext cx="45193" cy="89066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AD9DA799-0152-FBB9-1058-C67DEEBFAC6E}"/>
              </a:ext>
            </a:extLst>
          </p:cNvPr>
          <p:cNvSpPr/>
          <p:nvPr/>
        </p:nvSpPr>
        <p:spPr>
          <a:xfrm flipH="1" flipV="1">
            <a:off x="899884" y="2126819"/>
            <a:ext cx="546378" cy="202190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119C0AF-48AB-A32A-4A95-A08B58F1BEDF}"/>
              </a:ext>
            </a:extLst>
          </p:cNvPr>
          <p:cNvSpPr/>
          <p:nvPr/>
        </p:nvSpPr>
        <p:spPr>
          <a:xfrm flipH="1">
            <a:off x="2262255" y="4514365"/>
            <a:ext cx="558178" cy="36658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61693A75-F8E1-909C-2502-CDAB920F03DD}"/>
              </a:ext>
            </a:extLst>
          </p:cNvPr>
          <p:cNvSpPr/>
          <p:nvPr/>
        </p:nvSpPr>
        <p:spPr>
          <a:xfrm flipH="1" flipV="1">
            <a:off x="5138397" y="4000917"/>
            <a:ext cx="281267" cy="37991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D5A90A32-7153-25CA-C811-F20BB2235972}"/>
              </a:ext>
            </a:extLst>
          </p:cNvPr>
          <p:cNvSpPr/>
          <p:nvPr/>
        </p:nvSpPr>
        <p:spPr>
          <a:xfrm flipH="1">
            <a:off x="5045637" y="4349652"/>
            <a:ext cx="362226" cy="44752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44F6609F-0467-BBBB-98F5-491AD9C59E3F}"/>
              </a:ext>
            </a:extLst>
          </p:cNvPr>
          <p:cNvSpPr/>
          <p:nvPr/>
        </p:nvSpPr>
        <p:spPr>
          <a:xfrm flipH="1" flipV="1">
            <a:off x="7701365" y="4117543"/>
            <a:ext cx="521347" cy="11778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57795BB8-50F8-44FA-3EFF-7364D8CB8E4D}"/>
              </a:ext>
            </a:extLst>
          </p:cNvPr>
          <p:cNvSpPr/>
          <p:nvPr/>
        </p:nvSpPr>
        <p:spPr>
          <a:xfrm>
            <a:off x="8199113" y="4245408"/>
            <a:ext cx="153759" cy="47933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4C1C6C92-22F5-F81E-DB36-BD9EE3C045DE}"/>
              </a:ext>
            </a:extLst>
          </p:cNvPr>
          <p:cNvSpPr/>
          <p:nvPr/>
        </p:nvSpPr>
        <p:spPr>
          <a:xfrm flipV="1">
            <a:off x="8920347" y="3881025"/>
            <a:ext cx="94758" cy="42705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84259CA6-0F36-C529-C379-96722341311A}"/>
              </a:ext>
            </a:extLst>
          </p:cNvPr>
          <p:cNvSpPr/>
          <p:nvPr/>
        </p:nvSpPr>
        <p:spPr>
          <a:xfrm>
            <a:off x="4922987" y="2037377"/>
            <a:ext cx="260316" cy="28971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A715EE54-D261-813A-E08A-4BBE4E24202C}"/>
              </a:ext>
            </a:extLst>
          </p:cNvPr>
          <p:cNvSpPr/>
          <p:nvPr/>
        </p:nvSpPr>
        <p:spPr>
          <a:xfrm flipH="1" flipV="1">
            <a:off x="6896576" y="2341580"/>
            <a:ext cx="37070" cy="71651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CAD57862-FCDF-BC82-BBB9-B01D4217A44E}"/>
              </a:ext>
            </a:extLst>
          </p:cNvPr>
          <p:cNvSpPr/>
          <p:nvPr/>
        </p:nvSpPr>
        <p:spPr>
          <a:xfrm flipV="1">
            <a:off x="4876861" y="1818495"/>
            <a:ext cx="306444" cy="27147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D523F-4807-818C-1841-6A64847D8B38}"/>
              </a:ext>
            </a:extLst>
          </p:cNvPr>
          <p:cNvSpPr txBox="1"/>
          <p:nvPr/>
        </p:nvSpPr>
        <p:spPr>
          <a:xfrm>
            <a:off x="95506" y="344851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LWA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76EEC-EFC1-9A82-FB25-2C7AAA4297C7}"/>
              </a:ext>
            </a:extLst>
          </p:cNvPr>
          <p:cNvSpPr txBox="1"/>
          <p:nvPr/>
        </p:nvSpPr>
        <p:spPr>
          <a:xfrm>
            <a:off x="1168068" y="4391539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ALMA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089F6-7260-F56A-B77B-E1597AC772E6}"/>
              </a:ext>
            </a:extLst>
          </p:cNvPr>
          <p:cNvSpPr txBox="1"/>
          <p:nvPr/>
        </p:nvSpPr>
        <p:spPr>
          <a:xfrm>
            <a:off x="4172601" y="342409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MeerKAT</a:t>
            </a:r>
            <a:endParaRPr lang="en-US" sz="1400" b="0" i="0" u="none" strike="noStrike" kern="1200" dirty="0">
              <a:ln>
                <a:noFill/>
              </a:ln>
              <a:solidFill>
                <a:srgbClr val="FFFFFF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4EB92-3838-FBB1-13AC-318241418826}"/>
              </a:ext>
            </a:extLst>
          </p:cNvPr>
          <p:cNvSpPr txBox="1"/>
          <p:nvPr/>
        </p:nvSpPr>
        <p:spPr>
          <a:xfrm>
            <a:off x="6347576" y="3526404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ASKAP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2D8E9D-2612-6D15-E7D0-934FF8DE8E23}"/>
              </a:ext>
            </a:extLst>
          </p:cNvPr>
          <p:cNvSpPr txBox="1"/>
          <p:nvPr/>
        </p:nvSpPr>
        <p:spPr>
          <a:xfrm>
            <a:off x="9079111" y="4756238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MWA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1C2D18-A1D8-DEEE-7A99-B0C90EB49522}"/>
              </a:ext>
            </a:extLst>
          </p:cNvPr>
          <p:cNvSpPr txBox="1"/>
          <p:nvPr/>
        </p:nvSpPr>
        <p:spPr>
          <a:xfrm>
            <a:off x="8283159" y="289204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ATCA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250AB-13C6-CB72-A8EA-79E4A88E169E}"/>
              </a:ext>
            </a:extLst>
          </p:cNvPr>
          <p:cNvSpPr txBox="1"/>
          <p:nvPr/>
        </p:nvSpPr>
        <p:spPr>
          <a:xfrm>
            <a:off x="7083424" y="133873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GMRT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DC5B-849F-ADB8-1849-B968813E2048}"/>
              </a:ext>
            </a:extLst>
          </p:cNvPr>
          <p:cNvSpPr txBox="1"/>
          <p:nvPr/>
        </p:nvSpPr>
        <p:spPr>
          <a:xfrm>
            <a:off x="4885654" y="77174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WSRT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F7B3074-32B5-11DE-D83A-DFDE90626D6B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4666416" y="2319532"/>
            <a:ext cx="1837917" cy="97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ERA - Hydrogen Epoch of Reionisation Array Radio Telescope - South African  Radio Astronomy Observatory - SARAO">
            <a:extLst>
              <a:ext uri="{FF2B5EF4-FFF2-40B4-BE49-F238E27FC236}">
                <a16:creationId xmlns:a16="http://schemas.microsoft.com/office/drawing/2014/main" id="{2A2F835C-4829-374B-6DB3-CF110058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3" y="4626366"/>
            <a:ext cx="1513576" cy="10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5E4BB1-0EE6-DF27-1FBD-AFBE1B3FB1A6}"/>
              </a:ext>
            </a:extLst>
          </p:cNvPr>
          <p:cNvSpPr txBox="1"/>
          <p:nvPr/>
        </p:nvSpPr>
        <p:spPr>
          <a:xfrm>
            <a:off x="4785095" y="5413114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HERA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771AE5-DDAF-1782-7BF2-4B568F17D1C8}"/>
              </a:ext>
            </a:extLst>
          </p:cNvPr>
          <p:cNvSpPr txBox="1"/>
          <p:nvPr/>
        </p:nvSpPr>
        <p:spPr>
          <a:xfrm>
            <a:off x="4462377" y="2259546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LOFAR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15C7D7-2A4D-84A2-720C-9297AC029DAA}"/>
              </a:ext>
            </a:extLst>
          </p:cNvPr>
          <p:cNvSpPr txBox="1"/>
          <p:nvPr/>
        </p:nvSpPr>
        <p:spPr>
          <a:xfrm>
            <a:off x="456709" y="1263015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CARMA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AD518C9-5FE0-5830-607E-802DBCB5696B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 r="40236"/>
          <a:stretch>
            <a:fillRect/>
          </a:stretch>
        </p:blipFill>
        <p:spPr>
          <a:xfrm>
            <a:off x="3346528" y="2121336"/>
            <a:ext cx="1032949" cy="12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hina Built the World's Largest Telescope. Then Came the Tourists | WIRED">
            <a:extLst>
              <a:ext uri="{FF2B5EF4-FFF2-40B4-BE49-F238E27FC236}">
                <a16:creationId xmlns:a16="http://schemas.microsoft.com/office/drawing/2014/main" id="{BCF05174-925E-5195-DE39-F87073E5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0" y="1500620"/>
            <a:ext cx="1854988" cy="9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is James Bond &quot;set&quot; will be demolished due to risk of collapse -  SoyaCincau">
            <a:extLst>
              <a:ext uri="{FF2B5EF4-FFF2-40B4-BE49-F238E27FC236}">
                <a16:creationId xmlns:a16="http://schemas.microsoft.com/office/drawing/2014/main" id="{B39A1DC5-4C15-17EA-25D4-99689D29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5" y="3227023"/>
            <a:ext cx="1625730" cy="8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4351AD76-BCB5-528D-0A23-61F853D0D4CD}"/>
              </a:ext>
            </a:extLst>
          </p:cNvPr>
          <p:cNvSpPr/>
          <p:nvPr/>
        </p:nvSpPr>
        <p:spPr>
          <a:xfrm>
            <a:off x="2701923" y="2906752"/>
            <a:ext cx="89608" cy="32027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8" name="Straight Connector 57">
            <a:extLst>
              <a:ext uri="{FF2B5EF4-FFF2-40B4-BE49-F238E27FC236}">
                <a16:creationId xmlns:a16="http://schemas.microsoft.com/office/drawing/2014/main" id="{E0441BF7-FB93-8324-096E-86DA12D723A1}"/>
              </a:ext>
            </a:extLst>
          </p:cNvPr>
          <p:cNvSpPr/>
          <p:nvPr/>
        </p:nvSpPr>
        <p:spPr>
          <a:xfrm flipV="1">
            <a:off x="7963607" y="2455543"/>
            <a:ext cx="521347" cy="27123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84670-7E1F-9022-9DC7-CD77567EE96D}"/>
              </a:ext>
            </a:extLst>
          </p:cNvPr>
          <p:cNvSpPr txBox="1"/>
          <p:nvPr/>
        </p:nvSpPr>
        <p:spPr>
          <a:xfrm>
            <a:off x="3794996" y="2364088"/>
            <a:ext cx="69446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GBT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722E28-A7FD-4896-09AA-F8F6C7182CB9}"/>
              </a:ext>
            </a:extLst>
          </p:cNvPr>
          <p:cNvSpPr txBox="1"/>
          <p:nvPr/>
        </p:nvSpPr>
        <p:spPr>
          <a:xfrm>
            <a:off x="1723493" y="3216363"/>
            <a:ext cx="86958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Arecibo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A2CE47-82EF-7948-B644-339DF4B190F6}"/>
              </a:ext>
            </a:extLst>
          </p:cNvPr>
          <p:cNvSpPr txBox="1"/>
          <p:nvPr/>
        </p:nvSpPr>
        <p:spPr>
          <a:xfrm>
            <a:off x="9160514" y="1482196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FAST</a:t>
            </a:r>
          </a:p>
        </p:txBody>
      </p:sp>
      <p:pic>
        <p:nvPicPr>
          <p:cNvPr id="4104" name="Picture 8" descr="USA/New Mexico – From Roswell to the Very Large Array - WildlifeMoments.de">
            <a:extLst>
              <a:ext uri="{FF2B5EF4-FFF2-40B4-BE49-F238E27FC236}">
                <a16:creationId xmlns:a16="http://schemas.microsoft.com/office/drawing/2014/main" id="{A84F8093-38CF-5EA2-EEC4-F5A4B20B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7" y="595469"/>
            <a:ext cx="1666256" cy="10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799A02-1F74-7EAF-2AD9-2B84BE5C3FD7}"/>
              </a:ext>
            </a:extLst>
          </p:cNvPr>
          <p:cNvSpPr txBox="1"/>
          <p:nvPr/>
        </p:nvSpPr>
        <p:spPr>
          <a:xfrm>
            <a:off x="2262255" y="680683"/>
            <a:ext cx="70893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VLA</a:t>
            </a: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34D6664D-2B7F-CC2C-6E27-24F24FEB3CD1}"/>
              </a:ext>
            </a:extLst>
          </p:cNvPr>
          <p:cNvSpPr/>
          <p:nvPr/>
        </p:nvSpPr>
        <p:spPr>
          <a:xfrm>
            <a:off x="2593073" y="2364087"/>
            <a:ext cx="769470" cy="201293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58319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246D575-C778-E237-0FCD-10860373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80262" y="2880801"/>
            <a:ext cx="1420041" cy="10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A9265-5738-9646-C4FA-8471D4EE77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209" y="4326662"/>
            <a:ext cx="1859046" cy="11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86F46-71C2-3CF2-ACF7-2A1FB78B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92468" y="3455855"/>
            <a:ext cx="1613031" cy="10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CDE2D-AE80-E956-FADE-EEC2F383D3C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86852" y="759488"/>
            <a:ext cx="1065405" cy="109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2479473B-62A9-B84F-D5EE-68761838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769532" y="1234693"/>
            <a:ext cx="2051779" cy="9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AAE9A-2BA8-F1A2-4DE9-B3A47A9D03B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73917" y="1339473"/>
            <a:ext cx="1543967" cy="9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498C9-FEEF-2124-572F-E887148A4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165858" y="4726633"/>
            <a:ext cx="1834730" cy="99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12EDDF-F1F9-DACF-0D99-38CED2DCA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94509" y="3438239"/>
            <a:ext cx="1520231" cy="83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B2648D-AC13-0D19-1059-99AC3613B72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5787968" y="3540891"/>
            <a:ext cx="1923767" cy="9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889EAAF-8CC2-8692-6E26-B30F8A0EB642}"/>
              </a:ext>
            </a:extLst>
          </p:cNvPr>
          <p:cNvSpPr/>
          <p:nvPr/>
        </p:nvSpPr>
        <p:spPr>
          <a:xfrm flipV="1">
            <a:off x="1768054" y="1638306"/>
            <a:ext cx="45196" cy="936129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C6CF9CB2-9EBB-0C7B-1AD2-3090FC0FDE0F}"/>
              </a:ext>
            </a:extLst>
          </p:cNvPr>
          <p:cNvSpPr/>
          <p:nvPr/>
        </p:nvSpPr>
        <p:spPr>
          <a:xfrm flipH="1">
            <a:off x="1779384" y="2547575"/>
            <a:ext cx="45193" cy="89066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AD9DA799-0152-FBB9-1058-C67DEEBFAC6E}"/>
              </a:ext>
            </a:extLst>
          </p:cNvPr>
          <p:cNvSpPr/>
          <p:nvPr/>
        </p:nvSpPr>
        <p:spPr>
          <a:xfrm flipH="1" flipV="1">
            <a:off x="899884" y="2126819"/>
            <a:ext cx="546378" cy="202190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119C0AF-48AB-A32A-4A95-A08B58F1BEDF}"/>
              </a:ext>
            </a:extLst>
          </p:cNvPr>
          <p:cNvSpPr/>
          <p:nvPr/>
        </p:nvSpPr>
        <p:spPr>
          <a:xfrm flipH="1">
            <a:off x="2262255" y="4514365"/>
            <a:ext cx="558178" cy="36658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61693A75-F8E1-909C-2502-CDAB920F03DD}"/>
              </a:ext>
            </a:extLst>
          </p:cNvPr>
          <p:cNvSpPr/>
          <p:nvPr/>
        </p:nvSpPr>
        <p:spPr>
          <a:xfrm flipH="1" flipV="1">
            <a:off x="5138397" y="4000917"/>
            <a:ext cx="281267" cy="37991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D5A90A32-7153-25CA-C811-F20BB2235972}"/>
              </a:ext>
            </a:extLst>
          </p:cNvPr>
          <p:cNvSpPr/>
          <p:nvPr/>
        </p:nvSpPr>
        <p:spPr>
          <a:xfrm flipH="1">
            <a:off x="5045637" y="4349652"/>
            <a:ext cx="362226" cy="44752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44F6609F-0467-BBBB-98F5-491AD9C59E3F}"/>
              </a:ext>
            </a:extLst>
          </p:cNvPr>
          <p:cNvSpPr/>
          <p:nvPr/>
        </p:nvSpPr>
        <p:spPr>
          <a:xfrm flipH="1" flipV="1">
            <a:off x="7701365" y="4117543"/>
            <a:ext cx="521347" cy="11778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57795BB8-50F8-44FA-3EFF-7364D8CB8E4D}"/>
              </a:ext>
            </a:extLst>
          </p:cNvPr>
          <p:cNvSpPr/>
          <p:nvPr/>
        </p:nvSpPr>
        <p:spPr>
          <a:xfrm>
            <a:off x="8199113" y="4245408"/>
            <a:ext cx="153759" cy="47933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4C1C6C92-22F5-F81E-DB36-BD9EE3C045DE}"/>
              </a:ext>
            </a:extLst>
          </p:cNvPr>
          <p:cNvSpPr/>
          <p:nvPr/>
        </p:nvSpPr>
        <p:spPr>
          <a:xfrm flipV="1">
            <a:off x="8920347" y="3881025"/>
            <a:ext cx="94758" cy="42705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84259CA6-0F36-C529-C379-96722341311A}"/>
              </a:ext>
            </a:extLst>
          </p:cNvPr>
          <p:cNvSpPr/>
          <p:nvPr/>
        </p:nvSpPr>
        <p:spPr>
          <a:xfrm>
            <a:off x="4922987" y="2037377"/>
            <a:ext cx="260316" cy="28971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A715EE54-D261-813A-E08A-4BBE4E24202C}"/>
              </a:ext>
            </a:extLst>
          </p:cNvPr>
          <p:cNvSpPr/>
          <p:nvPr/>
        </p:nvSpPr>
        <p:spPr>
          <a:xfrm flipH="1" flipV="1">
            <a:off x="6896576" y="2341580"/>
            <a:ext cx="37070" cy="71651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CAD57862-FCDF-BC82-BBB9-B01D4217A44E}"/>
              </a:ext>
            </a:extLst>
          </p:cNvPr>
          <p:cNvSpPr/>
          <p:nvPr/>
        </p:nvSpPr>
        <p:spPr>
          <a:xfrm flipV="1">
            <a:off x="4876861" y="1818495"/>
            <a:ext cx="306444" cy="27147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D523F-4807-818C-1841-6A64847D8B38}"/>
              </a:ext>
            </a:extLst>
          </p:cNvPr>
          <p:cNvSpPr txBox="1"/>
          <p:nvPr/>
        </p:nvSpPr>
        <p:spPr>
          <a:xfrm>
            <a:off x="95506" y="344851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LWA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76EEC-EFC1-9A82-FB25-2C7AAA4297C7}"/>
              </a:ext>
            </a:extLst>
          </p:cNvPr>
          <p:cNvSpPr txBox="1"/>
          <p:nvPr/>
        </p:nvSpPr>
        <p:spPr>
          <a:xfrm>
            <a:off x="1168068" y="4391539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ALMA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089F6-7260-F56A-B77B-E1597AC772E6}"/>
              </a:ext>
            </a:extLst>
          </p:cNvPr>
          <p:cNvSpPr txBox="1"/>
          <p:nvPr/>
        </p:nvSpPr>
        <p:spPr>
          <a:xfrm>
            <a:off x="4172601" y="342409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MeerKAT</a:t>
            </a:r>
            <a:endParaRPr lang="en-US" sz="1400" b="0" i="0" u="none" strike="noStrike" kern="1200" dirty="0">
              <a:ln>
                <a:noFill/>
              </a:ln>
              <a:solidFill>
                <a:srgbClr val="FFFFFF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4EB92-3838-FBB1-13AC-318241418826}"/>
              </a:ext>
            </a:extLst>
          </p:cNvPr>
          <p:cNvSpPr txBox="1"/>
          <p:nvPr/>
        </p:nvSpPr>
        <p:spPr>
          <a:xfrm>
            <a:off x="6347576" y="3526404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ASKAP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2D8E9D-2612-6D15-E7D0-934FF8DE8E23}"/>
              </a:ext>
            </a:extLst>
          </p:cNvPr>
          <p:cNvSpPr txBox="1"/>
          <p:nvPr/>
        </p:nvSpPr>
        <p:spPr>
          <a:xfrm>
            <a:off x="9079111" y="4756238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MWA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1C2D18-A1D8-DEEE-7A99-B0C90EB49522}"/>
              </a:ext>
            </a:extLst>
          </p:cNvPr>
          <p:cNvSpPr txBox="1"/>
          <p:nvPr/>
        </p:nvSpPr>
        <p:spPr>
          <a:xfrm>
            <a:off x="8283159" y="289204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ATCA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250AB-13C6-CB72-A8EA-79E4A88E169E}"/>
              </a:ext>
            </a:extLst>
          </p:cNvPr>
          <p:cNvSpPr txBox="1"/>
          <p:nvPr/>
        </p:nvSpPr>
        <p:spPr>
          <a:xfrm>
            <a:off x="7083424" y="133873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GMRT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DC5B-849F-ADB8-1849-B968813E2048}"/>
              </a:ext>
            </a:extLst>
          </p:cNvPr>
          <p:cNvSpPr txBox="1"/>
          <p:nvPr/>
        </p:nvSpPr>
        <p:spPr>
          <a:xfrm>
            <a:off x="4885654" y="77174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WSRT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96598BD-53EC-1F1C-7F3F-1F80EFCF3E3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lum/>
            <a:alphaModFix/>
          </a:blip>
          <a:srcRect l="-256" r="256" b="27485"/>
          <a:stretch/>
        </p:blipFill>
        <p:spPr>
          <a:xfrm>
            <a:off x="5942085" y="4769312"/>
            <a:ext cx="1812918" cy="87149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0680AE-BE7B-A206-9F56-8D01045D14EF}"/>
              </a:ext>
            </a:extLst>
          </p:cNvPr>
          <p:cNvSpPr txBox="1"/>
          <p:nvPr/>
        </p:nvSpPr>
        <p:spPr>
          <a:xfrm>
            <a:off x="6120247" y="4791448"/>
            <a:ext cx="1148811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SKA</a:t>
            </a:r>
          </a:p>
        </p:txBody>
      </p:sp>
      <p:sp>
        <p:nvSpPr>
          <p:cNvPr id="48" name="Straight Connector 47">
            <a:extLst>
              <a:ext uri="{FF2B5EF4-FFF2-40B4-BE49-F238E27FC236}">
                <a16:creationId xmlns:a16="http://schemas.microsoft.com/office/drawing/2014/main" id="{C4CEE8F2-EF5D-B4D2-75AE-36C6534595D8}"/>
              </a:ext>
            </a:extLst>
          </p:cNvPr>
          <p:cNvSpPr/>
          <p:nvPr/>
        </p:nvSpPr>
        <p:spPr>
          <a:xfrm>
            <a:off x="5408221" y="4349967"/>
            <a:ext cx="542312" cy="467566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9" name="Straight Connector 48">
            <a:extLst>
              <a:ext uri="{FF2B5EF4-FFF2-40B4-BE49-F238E27FC236}">
                <a16:creationId xmlns:a16="http://schemas.microsoft.com/office/drawing/2014/main" id="{A5B488AC-CCAC-8412-8F11-84216CDE9659}"/>
              </a:ext>
            </a:extLst>
          </p:cNvPr>
          <p:cNvSpPr/>
          <p:nvPr/>
        </p:nvSpPr>
        <p:spPr>
          <a:xfrm flipH="1">
            <a:off x="7709143" y="4256431"/>
            <a:ext cx="457072" cy="545335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F7B3074-32B5-11DE-D83A-DFDE90626D6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4666416" y="2319532"/>
            <a:ext cx="1837917" cy="97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ERA - Hydrogen Epoch of Reionisation Array Radio Telescope - South African  Radio Astronomy Observatory - SARAO">
            <a:extLst>
              <a:ext uri="{FF2B5EF4-FFF2-40B4-BE49-F238E27FC236}">
                <a16:creationId xmlns:a16="http://schemas.microsoft.com/office/drawing/2014/main" id="{2A2F835C-4829-374B-6DB3-CF110058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3" y="4626366"/>
            <a:ext cx="1513576" cy="10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5E4BB1-0EE6-DF27-1FBD-AFBE1B3FB1A6}"/>
              </a:ext>
            </a:extLst>
          </p:cNvPr>
          <p:cNvSpPr txBox="1"/>
          <p:nvPr/>
        </p:nvSpPr>
        <p:spPr>
          <a:xfrm>
            <a:off x="4785095" y="5413114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HERA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771AE5-DDAF-1782-7BF2-4B568F17D1C8}"/>
              </a:ext>
            </a:extLst>
          </p:cNvPr>
          <p:cNvSpPr txBox="1"/>
          <p:nvPr/>
        </p:nvSpPr>
        <p:spPr>
          <a:xfrm>
            <a:off x="4462377" y="2259546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LOFAR</a:t>
            </a:r>
          </a:p>
        </p:txBody>
      </p:sp>
      <p:pic>
        <p:nvPicPr>
          <p:cNvPr id="4100" name="Picture 4" descr="Deep Synoptic Array (DSA)">
            <a:extLst>
              <a:ext uri="{FF2B5EF4-FFF2-40B4-BE49-F238E27FC236}">
                <a16:creationId xmlns:a16="http://schemas.microsoft.com/office/drawing/2014/main" id="{9A22C858-9E58-3FDC-9826-832CE2B40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23791"/>
          <a:stretch/>
        </p:blipFill>
        <p:spPr bwMode="auto">
          <a:xfrm>
            <a:off x="28808" y="2524838"/>
            <a:ext cx="1622764" cy="77408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215C7D7-2A4D-84A2-720C-9297AC029DAA}"/>
              </a:ext>
            </a:extLst>
          </p:cNvPr>
          <p:cNvSpPr txBox="1"/>
          <p:nvPr/>
        </p:nvSpPr>
        <p:spPr>
          <a:xfrm>
            <a:off x="456709" y="1263015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CARMA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A32BC-92F0-6C09-E47F-8AF5546951C1}"/>
              </a:ext>
            </a:extLst>
          </p:cNvPr>
          <p:cNvSpPr txBox="1"/>
          <p:nvPr/>
        </p:nvSpPr>
        <p:spPr>
          <a:xfrm>
            <a:off x="1083135" y="2453579"/>
            <a:ext cx="59455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DSA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AD518C9-5FE0-5830-607E-802DBCB5696B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 r="40236"/>
          <a:stretch>
            <a:fillRect/>
          </a:stretch>
        </p:blipFill>
        <p:spPr>
          <a:xfrm>
            <a:off x="3346528" y="2121336"/>
            <a:ext cx="1032949" cy="12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hina Built the World's Largest Telescope. Then Came the Tourists | WIRED">
            <a:extLst>
              <a:ext uri="{FF2B5EF4-FFF2-40B4-BE49-F238E27FC236}">
                <a16:creationId xmlns:a16="http://schemas.microsoft.com/office/drawing/2014/main" id="{BCF05174-925E-5195-DE39-F87073E5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0" y="1500620"/>
            <a:ext cx="1854988" cy="9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is James Bond &quot;set&quot; will be demolished due to risk of collapse -  SoyaCincau">
            <a:extLst>
              <a:ext uri="{FF2B5EF4-FFF2-40B4-BE49-F238E27FC236}">
                <a16:creationId xmlns:a16="http://schemas.microsoft.com/office/drawing/2014/main" id="{B39A1DC5-4C15-17EA-25D4-99689D29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5" y="3227023"/>
            <a:ext cx="1625730" cy="8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4351AD76-BCB5-528D-0A23-61F853D0D4CD}"/>
              </a:ext>
            </a:extLst>
          </p:cNvPr>
          <p:cNvSpPr/>
          <p:nvPr/>
        </p:nvSpPr>
        <p:spPr>
          <a:xfrm>
            <a:off x="2701923" y="2906752"/>
            <a:ext cx="89608" cy="32027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8" name="Straight Connector 57">
            <a:extLst>
              <a:ext uri="{FF2B5EF4-FFF2-40B4-BE49-F238E27FC236}">
                <a16:creationId xmlns:a16="http://schemas.microsoft.com/office/drawing/2014/main" id="{E0441BF7-FB93-8324-096E-86DA12D723A1}"/>
              </a:ext>
            </a:extLst>
          </p:cNvPr>
          <p:cNvSpPr/>
          <p:nvPr/>
        </p:nvSpPr>
        <p:spPr>
          <a:xfrm flipV="1">
            <a:off x="7963607" y="2455543"/>
            <a:ext cx="521347" cy="27123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84670-7E1F-9022-9DC7-CD77567EE96D}"/>
              </a:ext>
            </a:extLst>
          </p:cNvPr>
          <p:cNvSpPr txBox="1"/>
          <p:nvPr/>
        </p:nvSpPr>
        <p:spPr>
          <a:xfrm>
            <a:off x="3794996" y="2364088"/>
            <a:ext cx="69446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GBT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722E28-A7FD-4896-09AA-F8F6C7182CB9}"/>
              </a:ext>
            </a:extLst>
          </p:cNvPr>
          <p:cNvSpPr txBox="1"/>
          <p:nvPr/>
        </p:nvSpPr>
        <p:spPr>
          <a:xfrm>
            <a:off x="1723493" y="3216363"/>
            <a:ext cx="86958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Arecibo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A2CE47-82EF-7948-B644-339DF4B190F6}"/>
              </a:ext>
            </a:extLst>
          </p:cNvPr>
          <p:cNvSpPr txBox="1"/>
          <p:nvPr/>
        </p:nvSpPr>
        <p:spPr>
          <a:xfrm>
            <a:off x="9160514" y="1482196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FAST</a:t>
            </a:r>
          </a:p>
        </p:txBody>
      </p:sp>
      <p:pic>
        <p:nvPicPr>
          <p:cNvPr id="4104" name="Picture 8" descr="USA/New Mexico – From Roswell to the Very Large Array - WildlifeMoments.de">
            <a:extLst>
              <a:ext uri="{FF2B5EF4-FFF2-40B4-BE49-F238E27FC236}">
                <a16:creationId xmlns:a16="http://schemas.microsoft.com/office/drawing/2014/main" id="{A84F8093-38CF-5EA2-EEC4-F5A4B20B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7" y="595469"/>
            <a:ext cx="1666256" cy="10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799A02-1F74-7EAF-2AD9-2B84BE5C3FD7}"/>
              </a:ext>
            </a:extLst>
          </p:cNvPr>
          <p:cNvSpPr txBox="1"/>
          <p:nvPr/>
        </p:nvSpPr>
        <p:spPr>
          <a:xfrm>
            <a:off x="2262255" y="680683"/>
            <a:ext cx="70893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VLA</a:t>
            </a:r>
          </a:p>
        </p:txBody>
      </p:sp>
      <p:pic>
        <p:nvPicPr>
          <p:cNvPr id="4106" name="Picture 10" descr="ngVLA">
            <a:extLst>
              <a:ext uri="{FF2B5EF4-FFF2-40B4-BE49-F238E27FC236}">
                <a16:creationId xmlns:a16="http://schemas.microsoft.com/office/drawing/2014/main" id="{69AF1722-5A71-D26A-09F9-A1761CF0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67" y="947331"/>
            <a:ext cx="1905263" cy="1007972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" name="TextBox 4095">
            <a:extLst>
              <a:ext uri="{FF2B5EF4-FFF2-40B4-BE49-F238E27FC236}">
                <a16:creationId xmlns:a16="http://schemas.microsoft.com/office/drawing/2014/main" id="{6D4D5E75-53D7-34D1-404F-62930E05B4C4}"/>
              </a:ext>
            </a:extLst>
          </p:cNvPr>
          <p:cNvSpPr txBox="1"/>
          <p:nvPr/>
        </p:nvSpPr>
        <p:spPr>
          <a:xfrm>
            <a:off x="4052804" y="940185"/>
            <a:ext cx="92067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ngVLA</a:t>
            </a:r>
            <a:endParaRPr lang="en-US" sz="14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DB92FC89-4F91-9CD1-3AA9-C2B71923585F}"/>
              </a:ext>
            </a:extLst>
          </p:cNvPr>
          <p:cNvSpPr/>
          <p:nvPr/>
        </p:nvSpPr>
        <p:spPr>
          <a:xfrm flipV="1">
            <a:off x="2011072" y="1818495"/>
            <a:ext cx="968468" cy="574225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66F5FF90-CE6F-4405-AC37-D410822DA637}"/>
              </a:ext>
            </a:extLst>
          </p:cNvPr>
          <p:cNvSpPr/>
          <p:nvPr/>
        </p:nvSpPr>
        <p:spPr>
          <a:xfrm flipH="1">
            <a:off x="643240" y="2402000"/>
            <a:ext cx="763027" cy="122837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96314437-6D47-7554-D65A-3D7E2CA80261}"/>
              </a:ext>
            </a:extLst>
          </p:cNvPr>
          <p:cNvSpPr/>
          <p:nvPr/>
        </p:nvSpPr>
        <p:spPr>
          <a:xfrm>
            <a:off x="2593073" y="2364087"/>
            <a:ext cx="769470" cy="201293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5381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A246D575-C778-E237-0FCD-108603734B4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8480262" y="2880801"/>
            <a:ext cx="1420041" cy="102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DA9265-5738-9646-C4FA-8471D4EE77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03209" y="4326662"/>
            <a:ext cx="1859046" cy="11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86F46-71C2-3CF2-ACF7-2A1FB78B0A2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492468" y="3455855"/>
            <a:ext cx="1613031" cy="109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8CDE2D-AE80-E956-FADE-EEC2F383D3C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5086852" y="759488"/>
            <a:ext cx="1065405" cy="109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2479473B-62A9-B84F-D5EE-687618389497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-769532" y="1234693"/>
            <a:ext cx="2051779" cy="903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DAAE9A-2BA8-F1A2-4DE9-B3A47A9D03BF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6373917" y="1339473"/>
            <a:ext cx="1543967" cy="987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1498C9-FEEF-2124-572F-E887148A4D26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8165858" y="4726633"/>
            <a:ext cx="1834730" cy="999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12EDDF-F1F9-DACF-0D99-38CED2DCA599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94509" y="3438239"/>
            <a:ext cx="1520231" cy="836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8B2648D-AC13-0D19-1059-99AC3613B725}"/>
              </a:ext>
            </a:extLst>
          </p:cNvPr>
          <p:cNvPicPr>
            <a:picLocks noChangeAspect="1"/>
          </p:cNvPicPr>
          <p:nvPr/>
        </p:nvPicPr>
        <p:blipFill>
          <a:blip r:embed="rId12">
            <a:lum/>
            <a:alphaModFix/>
          </a:blip>
          <a:srcRect/>
          <a:stretch>
            <a:fillRect/>
          </a:stretch>
        </p:blipFill>
        <p:spPr>
          <a:xfrm>
            <a:off x="5787968" y="3540891"/>
            <a:ext cx="1923767" cy="9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889EAAF-8CC2-8692-6E26-B30F8A0EB642}"/>
              </a:ext>
            </a:extLst>
          </p:cNvPr>
          <p:cNvSpPr/>
          <p:nvPr/>
        </p:nvSpPr>
        <p:spPr>
          <a:xfrm flipV="1">
            <a:off x="1768054" y="1638306"/>
            <a:ext cx="45196" cy="936129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C6CF9CB2-9EBB-0C7B-1AD2-3090FC0FDE0F}"/>
              </a:ext>
            </a:extLst>
          </p:cNvPr>
          <p:cNvSpPr/>
          <p:nvPr/>
        </p:nvSpPr>
        <p:spPr>
          <a:xfrm flipH="1">
            <a:off x="1779384" y="2547575"/>
            <a:ext cx="45193" cy="89066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AD9DA799-0152-FBB9-1058-C67DEEBFAC6E}"/>
              </a:ext>
            </a:extLst>
          </p:cNvPr>
          <p:cNvSpPr/>
          <p:nvPr/>
        </p:nvSpPr>
        <p:spPr>
          <a:xfrm flipH="1" flipV="1">
            <a:off x="899884" y="2126819"/>
            <a:ext cx="546378" cy="202190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119C0AF-48AB-A32A-4A95-A08B58F1BEDF}"/>
              </a:ext>
            </a:extLst>
          </p:cNvPr>
          <p:cNvSpPr/>
          <p:nvPr/>
        </p:nvSpPr>
        <p:spPr>
          <a:xfrm flipH="1">
            <a:off x="2262255" y="4514365"/>
            <a:ext cx="558178" cy="36658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61693A75-F8E1-909C-2502-CDAB920F03DD}"/>
              </a:ext>
            </a:extLst>
          </p:cNvPr>
          <p:cNvSpPr/>
          <p:nvPr/>
        </p:nvSpPr>
        <p:spPr>
          <a:xfrm flipH="1" flipV="1">
            <a:off x="5138397" y="4000917"/>
            <a:ext cx="281267" cy="37991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Straight Connector 22">
            <a:extLst>
              <a:ext uri="{FF2B5EF4-FFF2-40B4-BE49-F238E27FC236}">
                <a16:creationId xmlns:a16="http://schemas.microsoft.com/office/drawing/2014/main" id="{D5A90A32-7153-25CA-C811-F20BB2235972}"/>
              </a:ext>
            </a:extLst>
          </p:cNvPr>
          <p:cNvSpPr/>
          <p:nvPr/>
        </p:nvSpPr>
        <p:spPr>
          <a:xfrm flipH="1">
            <a:off x="5045637" y="4349652"/>
            <a:ext cx="362226" cy="44752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44F6609F-0467-BBBB-98F5-491AD9C59E3F}"/>
              </a:ext>
            </a:extLst>
          </p:cNvPr>
          <p:cNvSpPr/>
          <p:nvPr/>
        </p:nvSpPr>
        <p:spPr>
          <a:xfrm flipH="1" flipV="1">
            <a:off x="7701365" y="4117543"/>
            <a:ext cx="521347" cy="11778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57795BB8-50F8-44FA-3EFF-7364D8CB8E4D}"/>
              </a:ext>
            </a:extLst>
          </p:cNvPr>
          <p:cNvSpPr/>
          <p:nvPr/>
        </p:nvSpPr>
        <p:spPr>
          <a:xfrm>
            <a:off x="8199113" y="4245408"/>
            <a:ext cx="153759" cy="47933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4C1C6C92-22F5-F81E-DB36-BD9EE3C045DE}"/>
              </a:ext>
            </a:extLst>
          </p:cNvPr>
          <p:cNvSpPr/>
          <p:nvPr/>
        </p:nvSpPr>
        <p:spPr>
          <a:xfrm flipV="1">
            <a:off x="8920347" y="3881025"/>
            <a:ext cx="94758" cy="42705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84259CA6-0F36-C529-C379-96722341311A}"/>
              </a:ext>
            </a:extLst>
          </p:cNvPr>
          <p:cNvSpPr/>
          <p:nvPr/>
        </p:nvSpPr>
        <p:spPr>
          <a:xfrm>
            <a:off x="4922987" y="2037377"/>
            <a:ext cx="260316" cy="289716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A715EE54-D261-813A-E08A-4BBE4E24202C}"/>
              </a:ext>
            </a:extLst>
          </p:cNvPr>
          <p:cNvSpPr/>
          <p:nvPr/>
        </p:nvSpPr>
        <p:spPr>
          <a:xfrm flipH="1" flipV="1">
            <a:off x="6896576" y="2341580"/>
            <a:ext cx="37070" cy="71651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CAD57862-FCDF-BC82-BBB9-B01D4217A44E}"/>
              </a:ext>
            </a:extLst>
          </p:cNvPr>
          <p:cNvSpPr/>
          <p:nvPr/>
        </p:nvSpPr>
        <p:spPr>
          <a:xfrm flipV="1">
            <a:off x="4876861" y="1818495"/>
            <a:ext cx="306444" cy="271477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BD523F-4807-818C-1841-6A64847D8B38}"/>
              </a:ext>
            </a:extLst>
          </p:cNvPr>
          <p:cNvSpPr txBox="1"/>
          <p:nvPr/>
        </p:nvSpPr>
        <p:spPr>
          <a:xfrm>
            <a:off x="95506" y="344851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LWA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076EEC-EFC1-9A82-FB25-2C7AAA4297C7}"/>
              </a:ext>
            </a:extLst>
          </p:cNvPr>
          <p:cNvSpPr txBox="1"/>
          <p:nvPr/>
        </p:nvSpPr>
        <p:spPr>
          <a:xfrm>
            <a:off x="1168068" y="4391539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ALMA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2089F6-7260-F56A-B77B-E1597AC772E6}"/>
              </a:ext>
            </a:extLst>
          </p:cNvPr>
          <p:cNvSpPr txBox="1"/>
          <p:nvPr/>
        </p:nvSpPr>
        <p:spPr>
          <a:xfrm>
            <a:off x="4172601" y="342409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MeerKAT</a:t>
            </a:r>
            <a:endParaRPr lang="en-US" sz="1400" b="0" i="0" u="none" strike="noStrike" kern="1200" dirty="0">
              <a:ln>
                <a:noFill/>
              </a:ln>
              <a:solidFill>
                <a:srgbClr val="FFFFFF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D4EB92-3838-FBB1-13AC-318241418826}"/>
              </a:ext>
            </a:extLst>
          </p:cNvPr>
          <p:cNvSpPr txBox="1"/>
          <p:nvPr/>
        </p:nvSpPr>
        <p:spPr>
          <a:xfrm>
            <a:off x="6347576" y="3526404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ASKAP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2D8E9D-2612-6D15-E7D0-934FF8DE8E23}"/>
              </a:ext>
            </a:extLst>
          </p:cNvPr>
          <p:cNvSpPr txBox="1"/>
          <p:nvPr/>
        </p:nvSpPr>
        <p:spPr>
          <a:xfrm>
            <a:off x="9079111" y="4756238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MWA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1C2D18-A1D8-DEEE-7A99-B0C90EB49522}"/>
              </a:ext>
            </a:extLst>
          </p:cNvPr>
          <p:cNvSpPr txBox="1"/>
          <p:nvPr/>
        </p:nvSpPr>
        <p:spPr>
          <a:xfrm>
            <a:off x="8283159" y="289204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ATCA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0250AB-13C6-CB72-A8EA-79E4A88E169E}"/>
              </a:ext>
            </a:extLst>
          </p:cNvPr>
          <p:cNvSpPr txBox="1"/>
          <p:nvPr/>
        </p:nvSpPr>
        <p:spPr>
          <a:xfrm>
            <a:off x="7083424" y="1338737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GMRT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21DC5B-849F-ADB8-1849-B968813E2048}"/>
              </a:ext>
            </a:extLst>
          </p:cNvPr>
          <p:cNvSpPr txBox="1"/>
          <p:nvPr/>
        </p:nvSpPr>
        <p:spPr>
          <a:xfrm>
            <a:off x="4885654" y="771740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WSRT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96598BD-53EC-1F1C-7F3F-1F80EFCF3E3D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6191164" y="4823102"/>
            <a:ext cx="1812918" cy="120180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80680AE-BE7B-A206-9F56-8D01045D14EF}"/>
              </a:ext>
            </a:extLst>
          </p:cNvPr>
          <p:cNvSpPr txBox="1"/>
          <p:nvPr/>
        </p:nvSpPr>
        <p:spPr>
          <a:xfrm>
            <a:off x="6120247" y="4791448"/>
            <a:ext cx="1148811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SKA</a:t>
            </a:r>
          </a:p>
        </p:txBody>
      </p:sp>
      <p:sp>
        <p:nvSpPr>
          <p:cNvPr id="48" name="Straight Connector 47">
            <a:extLst>
              <a:ext uri="{FF2B5EF4-FFF2-40B4-BE49-F238E27FC236}">
                <a16:creationId xmlns:a16="http://schemas.microsoft.com/office/drawing/2014/main" id="{C4CEE8F2-EF5D-B4D2-75AE-36C6534595D8}"/>
              </a:ext>
            </a:extLst>
          </p:cNvPr>
          <p:cNvSpPr/>
          <p:nvPr/>
        </p:nvSpPr>
        <p:spPr>
          <a:xfrm>
            <a:off x="5408221" y="4349967"/>
            <a:ext cx="575342" cy="578856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9" name="Straight Connector 48">
            <a:extLst>
              <a:ext uri="{FF2B5EF4-FFF2-40B4-BE49-F238E27FC236}">
                <a16:creationId xmlns:a16="http://schemas.microsoft.com/office/drawing/2014/main" id="{A5B488AC-CCAC-8412-8F11-84216CDE9659}"/>
              </a:ext>
            </a:extLst>
          </p:cNvPr>
          <p:cNvSpPr/>
          <p:nvPr/>
        </p:nvSpPr>
        <p:spPr>
          <a:xfrm flipH="1">
            <a:off x="7660601" y="4256431"/>
            <a:ext cx="505614" cy="687195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8F7B3074-32B5-11DE-D83A-DFDE90626D6B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4666416" y="2319532"/>
            <a:ext cx="1837917" cy="97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 descr="HERA - Hydrogen Epoch of Reionisation Array Radio Telescope - South African  Radio Astronomy Observatory - SARAO">
            <a:extLst>
              <a:ext uri="{FF2B5EF4-FFF2-40B4-BE49-F238E27FC236}">
                <a16:creationId xmlns:a16="http://schemas.microsoft.com/office/drawing/2014/main" id="{2A2F835C-4829-374B-6DB3-CF110058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653" y="4626366"/>
            <a:ext cx="1513576" cy="106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5E4BB1-0EE6-DF27-1FBD-AFBE1B3FB1A6}"/>
              </a:ext>
            </a:extLst>
          </p:cNvPr>
          <p:cNvSpPr txBox="1"/>
          <p:nvPr/>
        </p:nvSpPr>
        <p:spPr>
          <a:xfrm>
            <a:off x="4785095" y="5413114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HERA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771AE5-DDAF-1782-7BF2-4B568F17D1C8}"/>
              </a:ext>
            </a:extLst>
          </p:cNvPr>
          <p:cNvSpPr txBox="1"/>
          <p:nvPr/>
        </p:nvSpPr>
        <p:spPr>
          <a:xfrm>
            <a:off x="4462377" y="2259546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LOFAR</a:t>
            </a:r>
          </a:p>
        </p:txBody>
      </p:sp>
      <p:pic>
        <p:nvPicPr>
          <p:cNvPr id="4100" name="Picture 4" descr="Deep Synoptic Array (DSA)">
            <a:extLst>
              <a:ext uri="{FF2B5EF4-FFF2-40B4-BE49-F238E27FC236}">
                <a16:creationId xmlns:a16="http://schemas.microsoft.com/office/drawing/2014/main" id="{9A22C858-9E58-3FDC-9826-832CE2B40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1"/>
          <a:stretch/>
        </p:blipFill>
        <p:spPr bwMode="auto">
          <a:xfrm>
            <a:off x="-139826" y="2524838"/>
            <a:ext cx="1791398" cy="77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215C7D7-2A4D-84A2-720C-9297AC029DAA}"/>
              </a:ext>
            </a:extLst>
          </p:cNvPr>
          <p:cNvSpPr txBox="1"/>
          <p:nvPr/>
        </p:nvSpPr>
        <p:spPr>
          <a:xfrm>
            <a:off x="456709" y="1263015"/>
            <a:ext cx="987629" cy="27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CARMA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4A32BC-92F0-6C09-E47F-8AF5546951C1}"/>
              </a:ext>
            </a:extLst>
          </p:cNvPr>
          <p:cNvSpPr txBox="1"/>
          <p:nvPr/>
        </p:nvSpPr>
        <p:spPr>
          <a:xfrm>
            <a:off x="1083135" y="2453579"/>
            <a:ext cx="59455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DSA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AD518C9-5FE0-5830-607E-802DBCB5696B}"/>
              </a:ext>
            </a:extLst>
          </p:cNvPr>
          <p:cNvPicPr>
            <a:picLocks noChangeAspect="1"/>
          </p:cNvPicPr>
          <p:nvPr/>
        </p:nvPicPr>
        <p:blipFill>
          <a:blip r:embed="rId17">
            <a:lum/>
            <a:alphaModFix/>
          </a:blip>
          <a:srcRect r="40236"/>
          <a:stretch>
            <a:fillRect/>
          </a:stretch>
        </p:blipFill>
        <p:spPr>
          <a:xfrm>
            <a:off x="3346528" y="2121336"/>
            <a:ext cx="1032949" cy="12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hina Built the World's Largest Telescope. Then Came the Tourists | WIRED">
            <a:extLst>
              <a:ext uri="{FF2B5EF4-FFF2-40B4-BE49-F238E27FC236}">
                <a16:creationId xmlns:a16="http://schemas.microsoft.com/office/drawing/2014/main" id="{BCF05174-925E-5195-DE39-F87073E5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0" y="1500620"/>
            <a:ext cx="1854988" cy="9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his James Bond &quot;set&quot; will be demolished due to risk of collapse -  SoyaCincau">
            <a:extLst>
              <a:ext uri="{FF2B5EF4-FFF2-40B4-BE49-F238E27FC236}">
                <a16:creationId xmlns:a16="http://schemas.microsoft.com/office/drawing/2014/main" id="{B39A1DC5-4C15-17EA-25D4-99689D29E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5" y="3227023"/>
            <a:ext cx="1625730" cy="8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4351AD76-BCB5-528D-0A23-61F853D0D4CD}"/>
              </a:ext>
            </a:extLst>
          </p:cNvPr>
          <p:cNvSpPr/>
          <p:nvPr/>
        </p:nvSpPr>
        <p:spPr>
          <a:xfrm>
            <a:off x="2701923" y="2906752"/>
            <a:ext cx="89608" cy="32027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7" name="Straight Connector 56">
            <a:extLst>
              <a:ext uri="{FF2B5EF4-FFF2-40B4-BE49-F238E27FC236}">
                <a16:creationId xmlns:a16="http://schemas.microsoft.com/office/drawing/2014/main" id="{BF05E3BF-ACB7-45C1-6708-44B4A5456F91}"/>
              </a:ext>
            </a:extLst>
          </p:cNvPr>
          <p:cNvSpPr/>
          <p:nvPr/>
        </p:nvSpPr>
        <p:spPr>
          <a:xfrm>
            <a:off x="2863912" y="2178953"/>
            <a:ext cx="507684" cy="395481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8" name="Straight Connector 57">
            <a:extLst>
              <a:ext uri="{FF2B5EF4-FFF2-40B4-BE49-F238E27FC236}">
                <a16:creationId xmlns:a16="http://schemas.microsoft.com/office/drawing/2014/main" id="{E0441BF7-FB93-8324-096E-86DA12D723A1}"/>
              </a:ext>
            </a:extLst>
          </p:cNvPr>
          <p:cNvSpPr/>
          <p:nvPr/>
        </p:nvSpPr>
        <p:spPr>
          <a:xfrm flipV="1">
            <a:off x="7963607" y="2455543"/>
            <a:ext cx="521347" cy="27123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84670-7E1F-9022-9DC7-CD77567EE96D}"/>
              </a:ext>
            </a:extLst>
          </p:cNvPr>
          <p:cNvSpPr txBox="1"/>
          <p:nvPr/>
        </p:nvSpPr>
        <p:spPr>
          <a:xfrm>
            <a:off x="3794996" y="2364088"/>
            <a:ext cx="69446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GBT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9722E28-A7FD-4896-09AA-F8F6C7182CB9}"/>
              </a:ext>
            </a:extLst>
          </p:cNvPr>
          <p:cNvSpPr txBox="1"/>
          <p:nvPr/>
        </p:nvSpPr>
        <p:spPr>
          <a:xfrm>
            <a:off x="1723493" y="3216363"/>
            <a:ext cx="86958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Arecibo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A2CE47-82EF-7948-B644-339DF4B190F6}"/>
              </a:ext>
            </a:extLst>
          </p:cNvPr>
          <p:cNvSpPr txBox="1"/>
          <p:nvPr/>
        </p:nvSpPr>
        <p:spPr>
          <a:xfrm>
            <a:off x="9160514" y="1482196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FAST</a:t>
            </a:r>
          </a:p>
        </p:txBody>
      </p:sp>
      <p:pic>
        <p:nvPicPr>
          <p:cNvPr id="4104" name="Picture 8" descr="USA/New Mexico – From Roswell to the Very Large Array - WildlifeMoments.de">
            <a:extLst>
              <a:ext uri="{FF2B5EF4-FFF2-40B4-BE49-F238E27FC236}">
                <a16:creationId xmlns:a16="http://schemas.microsoft.com/office/drawing/2014/main" id="{A84F8093-38CF-5EA2-EEC4-F5A4B20B6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27" y="595469"/>
            <a:ext cx="1666256" cy="104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4799A02-1F74-7EAF-2AD9-2B84BE5C3FD7}"/>
              </a:ext>
            </a:extLst>
          </p:cNvPr>
          <p:cNvSpPr txBox="1"/>
          <p:nvPr/>
        </p:nvSpPr>
        <p:spPr>
          <a:xfrm>
            <a:off x="2262255" y="680683"/>
            <a:ext cx="708937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VLA</a:t>
            </a:r>
          </a:p>
        </p:txBody>
      </p:sp>
      <p:pic>
        <p:nvPicPr>
          <p:cNvPr id="4106" name="Picture 10" descr="ngVLA">
            <a:extLst>
              <a:ext uri="{FF2B5EF4-FFF2-40B4-BE49-F238E27FC236}">
                <a16:creationId xmlns:a16="http://schemas.microsoft.com/office/drawing/2014/main" id="{69AF1722-5A71-D26A-09F9-A1761CF03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67" y="947331"/>
            <a:ext cx="1905263" cy="100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" name="TextBox 4095">
            <a:extLst>
              <a:ext uri="{FF2B5EF4-FFF2-40B4-BE49-F238E27FC236}">
                <a16:creationId xmlns:a16="http://schemas.microsoft.com/office/drawing/2014/main" id="{6D4D5E75-53D7-34D1-404F-62930E05B4C4}"/>
              </a:ext>
            </a:extLst>
          </p:cNvPr>
          <p:cNvSpPr txBox="1"/>
          <p:nvPr/>
        </p:nvSpPr>
        <p:spPr>
          <a:xfrm>
            <a:off x="4052804" y="940185"/>
            <a:ext cx="92067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 err="1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ngVLA</a:t>
            </a:r>
            <a:endParaRPr lang="en-US" sz="14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DB92FC89-4F91-9CD1-3AA9-C2B71923585F}"/>
              </a:ext>
            </a:extLst>
          </p:cNvPr>
          <p:cNvSpPr/>
          <p:nvPr/>
        </p:nvSpPr>
        <p:spPr>
          <a:xfrm flipV="1">
            <a:off x="2011072" y="1818495"/>
            <a:ext cx="968468" cy="574225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66F5FF90-CE6F-4405-AC37-D410822DA637}"/>
              </a:ext>
            </a:extLst>
          </p:cNvPr>
          <p:cNvSpPr/>
          <p:nvPr/>
        </p:nvSpPr>
        <p:spPr>
          <a:xfrm flipH="1">
            <a:off x="643240" y="2402000"/>
            <a:ext cx="763027" cy="122837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B1190-8029-4F86-E63B-D0D6B8D12900}"/>
              </a:ext>
            </a:extLst>
          </p:cNvPr>
          <p:cNvSpPr/>
          <p:nvPr/>
        </p:nvSpPr>
        <p:spPr>
          <a:xfrm>
            <a:off x="-77413" y="512798"/>
            <a:ext cx="10157184" cy="5428450"/>
          </a:xfrm>
          <a:prstGeom prst="rect">
            <a:avLst/>
          </a:prstGeom>
          <a:solidFill>
            <a:schemeClr val="bg2">
              <a:shade val="30000"/>
              <a:satMod val="115000"/>
              <a:alpha val="8816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 descr="About the EVN | EVLBI">
            <a:extLst>
              <a:ext uri="{FF2B5EF4-FFF2-40B4-BE49-F238E27FC236}">
                <a16:creationId xmlns:a16="http://schemas.microsoft.com/office/drawing/2014/main" id="{E83FB314-F38C-A47D-28E1-30C655A5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15" y="574509"/>
            <a:ext cx="4985895" cy="2796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NASA's RXTE Helps Pinpoint Launch of 'Bullets' in a Black Hole's Jet - NASA">
            <a:extLst>
              <a:ext uri="{FF2B5EF4-FFF2-40B4-BE49-F238E27FC236}">
                <a16:creationId xmlns:a16="http://schemas.microsoft.com/office/drawing/2014/main" id="{A2645476-07DC-AAE5-98DA-C5A9A8D4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2" y="545724"/>
            <a:ext cx="3945183" cy="233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Event Horizon Telescope - MIT Haystack Observatory">
            <a:extLst>
              <a:ext uri="{FF2B5EF4-FFF2-40B4-BE49-F238E27FC236}">
                <a16:creationId xmlns:a16="http://schemas.microsoft.com/office/drawing/2014/main" id="{E2721623-DE5A-0595-7E5D-4B84C7B31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527" y="3027663"/>
            <a:ext cx="2621504" cy="26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irst Images from Telescope Larger Than Earth Reveal Ancient Quasars">
            <a:extLst>
              <a:ext uri="{FF2B5EF4-FFF2-40B4-BE49-F238E27FC236}">
                <a16:creationId xmlns:a16="http://schemas.microsoft.com/office/drawing/2014/main" id="{1B000355-C431-F065-F5D8-F0A5725E0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464" y="3514956"/>
            <a:ext cx="3435644" cy="214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A919231-ABAE-064B-4663-72D1A8C75B26}"/>
              </a:ext>
            </a:extLst>
          </p:cNvPr>
          <p:cNvSpPr txBox="1"/>
          <p:nvPr/>
        </p:nvSpPr>
        <p:spPr>
          <a:xfrm>
            <a:off x="113249" y="3976289"/>
            <a:ext cx="1058046" cy="74836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Event 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Horizon</a:t>
            </a:r>
          </a:p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Telescope</a:t>
            </a:r>
            <a:endParaRPr lang="en-US" sz="1400" b="1" i="0" u="none" strike="noStrike" kern="1200" dirty="0">
              <a:ln>
                <a:noFill/>
              </a:ln>
              <a:solidFill>
                <a:schemeClr val="bg1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5D78CE-09D7-BABD-6798-F4AE536E1D77}"/>
              </a:ext>
            </a:extLst>
          </p:cNvPr>
          <p:cNvSpPr txBox="1"/>
          <p:nvPr/>
        </p:nvSpPr>
        <p:spPr>
          <a:xfrm>
            <a:off x="5210359" y="3572067"/>
            <a:ext cx="1135546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 - VLBI</a:t>
            </a:r>
          </a:p>
        </p:txBody>
      </p:sp>
    </p:spTree>
    <p:extLst>
      <p:ext uri="{BB962C8B-B14F-4D97-AF65-F5344CB8AC3E}">
        <p14:creationId xmlns:p14="http://schemas.microsoft.com/office/powerpoint/2010/main" val="3121205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2D brightness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D23F-8DED-E078-DCE3-F89F7820BEDB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A48C0DE0-E50A-E9BC-C8ED-F5B490C6568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40165-C927-82EC-310A-D588B60C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3225" y="1230734"/>
            <a:ext cx="3190320" cy="35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0C1AE-05FE-88A8-B756-7E2B4FE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6804" y="730660"/>
            <a:ext cx="2412360" cy="15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D2924EA-45D0-C999-6024-2D4D6394460C}"/>
              </a:ext>
            </a:extLst>
          </p:cNvPr>
          <p:cNvSpPr/>
          <p:nvPr/>
        </p:nvSpPr>
        <p:spPr>
          <a:xfrm flipV="1">
            <a:off x="4000144" y="803688"/>
            <a:ext cx="2024061" cy="216296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D59C268-BE76-8EDA-EA69-6BEEC91F93ED}"/>
              </a:ext>
            </a:extLst>
          </p:cNvPr>
          <p:cNvSpPr/>
          <p:nvPr/>
        </p:nvSpPr>
        <p:spPr>
          <a:xfrm flipV="1">
            <a:off x="4120025" y="2320420"/>
            <a:ext cx="1904180" cy="8208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4FE92F-F6BB-3797-BA05-8BA9579C4640}"/>
              </a:ext>
            </a:extLst>
          </p:cNvPr>
          <p:cNvSpPr txBox="1"/>
          <p:nvPr/>
        </p:nvSpPr>
        <p:spPr>
          <a:xfrm>
            <a:off x="3435187" y="5080659"/>
            <a:ext cx="2096480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The M87 Radio Galaxy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45BD2E0-8338-EFC2-C0D9-5E6BAEBD3228}"/>
              </a:ext>
            </a:extLst>
          </p:cNvPr>
          <p:cNvSpPr txBox="1"/>
          <p:nvPr/>
        </p:nvSpPr>
        <p:spPr>
          <a:xfrm>
            <a:off x="9307232" y="5187324"/>
            <a:ext cx="9483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NRAO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7683641-1DC8-EB5B-25A1-EFE49A35EFDC}"/>
              </a:ext>
            </a:extLst>
          </p:cNvPr>
          <p:cNvCxnSpPr>
            <a:cxnSpLocks/>
          </p:cNvCxnSpPr>
          <p:nvPr/>
        </p:nvCxnSpPr>
        <p:spPr>
          <a:xfrm flipH="1">
            <a:off x="3435187" y="1107395"/>
            <a:ext cx="289598" cy="473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6552BD7-968B-B486-C71F-E57CBFC68F22}"/>
              </a:ext>
            </a:extLst>
          </p:cNvPr>
          <p:cNvCxnSpPr>
            <a:cxnSpLocks/>
          </p:cNvCxnSpPr>
          <p:nvPr/>
        </p:nvCxnSpPr>
        <p:spPr>
          <a:xfrm>
            <a:off x="4604399" y="1112131"/>
            <a:ext cx="272401" cy="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BB791B2-9951-FB8B-D710-B85003F758B7}"/>
              </a:ext>
            </a:extLst>
          </p:cNvPr>
          <p:cNvSpPr txBox="1"/>
          <p:nvPr/>
        </p:nvSpPr>
        <p:spPr>
          <a:xfrm>
            <a:off x="3655967" y="967164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50</a:t>
            </a: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000 light years</a:t>
            </a:r>
          </a:p>
        </p:txBody>
      </p:sp>
    </p:spTree>
    <p:extLst>
      <p:ext uri="{BB962C8B-B14F-4D97-AF65-F5344CB8AC3E}">
        <p14:creationId xmlns:p14="http://schemas.microsoft.com/office/powerpoint/2010/main" val="3352373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2D brightness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D23F-8DED-E078-DCE3-F89F7820BEDB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A48C0DE0-E50A-E9BC-C8ED-F5B490C6568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40165-C927-82EC-310A-D588B60C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3225" y="1230734"/>
            <a:ext cx="3190320" cy="35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0C1AE-05FE-88A8-B756-7E2B4FE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6804" y="730660"/>
            <a:ext cx="2412360" cy="15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D2924EA-45D0-C999-6024-2D4D6394460C}"/>
              </a:ext>
            </a:extLst>
          </p:cNvPr>
          <p:cNvSpPr/>
          <p:nvPr/>
        </p:nvSpPr>
        <p:spPr>
          <a:xfrm flipV="1">
            <a:off x="4000144" y="803688"/>
            <a:ext cx="2024061" cy="216296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D59C268-BE76-8EDA-EA69-6BEEC91F93ED}"/>
              </a:ext>
            </a:extLst>
          </p:cNvPr>
          <p:cNvSpPr/>
          <p:nvPr/>
        </p:nvSpPr>
        <p:spPr>
          <a:xfrm flipV="1">
            <a:off x="4120025" y="2320420"/>
            <a:ext cx="1904180" cy="8208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043E266B-2865-C800-7F0C-2A510A69B55A}"/>
              </a:ext>
            </a:extLst>
          </p:cNvPr>
          <p:cNvSpPr/>
          <p:nvPr/>
        </p:nvSpPr>
        <p:spPr>
          <a:xfrm>
            <a:off x="7773726" y="2834174"/>
            <a:ext cx="95760" cy="837360"/>
          </a:xfrm>
          <a:prstGeom prst="line">
            <a:avLst/>
          </a:prstGeom>
          <a:noFill/>
          <a:ln w="18360">
            <a:solidFill>
              <a:srgbClr val="FFFFFF"/>
            </a:solidFill>
            <a:prstDash val="solid"/>
            <a:tailEnd type="arrow"/>
          </a:ln>
        </p:spPr>
        <p:txBody>
          <a:bodyPr vert="horz" wrap="none" lIns="82080" tIns="82080" rIns="82080" bIns="8208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FAC5D-3F1F-ACCB-AA25-B6453BB0EA06}"/>
              </a:ext>
            </a:extLst>
          </p:cNvPr>
          <p:cNvSpPr txBox="1"/>
          <p:nvPr/>
        </p:nvSpPr>
        <p:spPr>
          <a:xfrm>
            <a:off x="3435187" y="5080659"/>
            <a:ext cx="2096480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The M87 Radio Galaxy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3A0E61-626D-5F06-A8B3-942536823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95032" y="2461560"/>
            <a:ext cx="2468275" cy="17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AB1354-DC13-E0D8-77CD-3C8186ABCC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73726" y="4337860"/>
            <a:ext cx="1187280" cy="116388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7506E2C8-88BC-D23B-8521-B6BED94290D2}"/>
              </a:ext>
            </a:extLst>
          </p:cNvPr>
          <p:cNvSpPr/>
          <p:nvPr/>
        </p:nvSpPr>
        <p:spPr>
          <a:xfrm>
            <a:off x="7037193" y="1242220"/>
            <a:ext cx="153271" cy="1293848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69473927-EF69-5D1B-85F8-E2C7A4C5CBB2}"/>
              </a:ext>
            </a:extLst>
          </p:cNvPr>
          <p:cNvSpPr/>
          <p:nvPr/>
        </p:nvSpPr>
        <p:spPr>
          <a:xfrm>
            <a:off x="7114873" y="1205534"/>
            <a:ext cx="2334679" cy="13305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036E4569-A47B-C070-07B9-F546F6121E37}"/>
              </a:ext>
            </a:extLst>
          </p:cNvPr>
          <p:cNvSpPr/>
          <p:nvPr/>
        </p:nvSpPr>
        <p:spPr>
          <a:xfrm>
            <a:off x="7892996" y="3537566"/>
            <a:ext cx="95760" cy="103393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6209A81D-E190-99B9-ED84-DECDB6097E4A}"/>
              </a:ext>
            </a:extLst>
          </p:cNvPr>
          <p:cNvSpPr/>
          <p:nvPr/>
        </p:nvSpPr>
        <p:spPr>
          <a:xfrm>
            <a:off x="1203772" y="2703177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142F-9ED1-7A20-87C3-1073287C438F}"/>
              </a:ext>
            </a:extLst>
          </p:cNvPr>
          <p:cNvSpPr txBox="1"/>
          <p:nvPr/>
        </p:nvSpPr>
        <p:spPr>
          <a:xfrm>
            <a:off x="9226550" y="4465016"/>
            <a:ext cx="9483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NRAO,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ALMA,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Event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Horizon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Telescope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collaboration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792551D-20D2-5729-B99A-1D4B67518E6D}"/>
              </a:ext>
            </a:extLst>
          </p:cNvPr>
          <p:cNvCxnSpPr>
            <a:cxnSpLocks/>
          </p:cNvCxnSpPr>
          <p:nvPr/>
        </p:nvCxnSpPr>
        <p:spPr>
          <a:xfrm flipH="1">
            <a:off x="3435187" y="1107395"/>
            <a:ext cx="289598" cy="473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B7F8A7-5737-AC9E-C9FE-0E0B51B9F6B6}"/>
              </a:ext>
            </a:extLst>
          </p:cNvPr>
          <p:cNvCxnSpPr>
            <a:cxnSpLocks/>
          </p:cNvCxnSpPr>
          <p:nvPr/>
        </p:nvCxnSpPr>
        <p:spPr>
          <a:xfrm>
            <a:off x="4604399" y="1112131"/>
            <a:ext cx="272401" cy="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3DC215B-0F53-D1F2-BFD4-D532F008FFE0}"/>
              </a:ext>
            </a:extLst>
          </p:cNvPr>
          <p:cNvSpPr txBox="1"/>
          <p:nvPr/>
        </p:nvSpPr>
        <p:spPr>
          <a:xfrm>
            <a:off x="3655967" y="967164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50</a:t>
            </a: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000 light years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574D47-3C24-9009-C7E7-FB21C7EAF810}"/>
              </a:ext>
            </a:extLst>
          </p:cNvPr>
          <p:cNvSpPr txBox="1"/>
          <p:nvPr/>
        </p:nvSpPr>
        <p:spPr>
          <a:xfrm>
            <a:off x="7842441" y="5455306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0.006 light years</a:t>
            </a:r>
          </a:p>
        </p:txBody>
      </p:sp>
    </p:spTree>
    <p:extLst>
      <p:ext uri="{BB962C8B-B14F-4D97-AF65-F5344CB8AC3E}">
        <p14:creationId xmlns:p14="http://schemas.microsoft.com/office/powerpoint/2010/main" val="349855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2D brightness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D23F-8DED-E078-DCE3-F89F7820BEDB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A48C0DE0-E50A-E9BC-C8ED-F5B490C6568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40165-C927-82EC-310A-D588B60C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3225" y="1230734"/>
            <a:ext cx="3190320" cy="35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0C1AE-05FE-88A8-B756-7E2B4FE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6804" y="730660"/>
            <a:ext cx="2412360" cy="15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D2924EA-45D0-C999-6024-2D4D6394460C}"/>
              </a:ext>
            </a:extLst>
          </p:cNvPr>
          <p:cNvSpPr/>
          <p:nvPr/>
        </p:nvSpPr>
        <p:spPr>
          <a:xfrm flipV="1">
            <a:off x="4000144" y="803688"/>
            <a:ext cx="2024061" cy="216296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D59C268-BE76-8EDA-EA69-6BEEC91F93ED}"/>
              </a:ext>
            </a:extLst>
          </p:cNvPr>
          <p:cNvSpPr/>
          <p:nvPr/>
        </p:nvSpPr>
        <p:spPr>
          <a:xfrm flipV="1">
            <a:off x="4120025" y="2320420"/>
            <a:ext cx="1904180" cy="8208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043E266B-2865-C800-7F0C-2A510A69B55A}"/>
              </a:ext>
            </a:extLst>
          </p:cNvPr>
          <p:cNvSpPr/>
          <p:nvPr/>
        </p:nvSpPr>
        <p:spPr>
          <a:xfrm>
            <a:off x="7773726" y="2834174"/>
            <a:ext cx="95760" cy="837360"/>
          </a:xfrm>
          <a:prstGeom prst="line">
            <a:avLst/>
          </a:prstGeom>
          <a:noFill/>
          <a:ln w="18360">
            <a:solidFill>
              <a:srgbClr val="FFFFFF"/>
            </a:solidFill>
            <a:prstDash val="solid"/>
            <a:tailEnd type="arrow"/>
          </a:ln>
        </p:spPr>
        <p:txBody>
          <a:bodyPr vert="horz" wrap="none" lIns="82080" tIns="82080" rIns="82080" bIns="8208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FAC5D-3F1F-ACCB-AA25-B6453BB0EA06}"/>
              </a:ext>
            </a:extLst>
          </p:cNvPr>
          <p:cNvSpPr txBox="1"/>
          <p:nvPr/>
        </p:nvSpPr>
        <p:spPr>
          <a:xfrm>
            <a:off x="3435187" y="5080659"/>
            <a:ext cx="2096480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The M87 Radio Galaxy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3A0E61-626D-5F06-A8B3-942536823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95032" y="2461560"/>
            <a:ext cx="2468275" cy="17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AB1354-DC13-E0D8-77CD-3C8186ABCC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73726" y="4337860"/>
            <a:ext cx="1187280" cy="116388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7506E2C8-88BC-D23B-8521-B6BED94290D2}"/>
              </a:ext>
            </a:extLst>
          </p:cNvPr>
          <p:cNvSpPr/>
          <p:nvPr/>
        </p:nvSpPr>
        <p:spPr>
          <a:xfrm>
            <a:off x="7037193" y="1242220"/>
            <a:ext cx="153271" cy="1293848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69473927-EF69-5D1B-85F8-E2C7A4C5CBB2}"/>
              </a:ext>
            </a:extLst>
          </p:cNvPr>
          <p:cNvSpPr/>
          <p:nvPr/>
        </p:nvSpPr>
        <p:spPr>
          <a:xfrm>
            <a:off x="7114873" y="1205534"/>
            <a:ext cx="2334679" cy="13305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036E4569-A47B-C070-07B9-F546F6121E37}"/>
              </a:ext>
            </a:extLst>
          </p:cNvPr>
          <p:cNvSpPr/>
          <p:nvPr/>
        </p:nvSpPr>
        <p:spPr>
          <a:xfrm>
            <a:off x="7892996" y="3537566"/>
            <a:ext cx="95760" cy="103393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6209A81D-E190-99B9-ED84-DECDB6097E4A}"/>
              </a:ext>
            </a:extLst>
          </p:cNvPr>
          <p:cNvSpPr/>
          <p:nvPr/>
        </p:nvSpPr>
        <p:spPr>
          <a:xfrm>
            <a:off x="1203772" y="2703177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F0142F-9ED1-7A20-87C3-1073287C438F}"/>
              </a:ext>
            </a:extLst>
          </p:cNvPr>
          <p:cNvSpPr txBox="1"/>
          <p:nvPr/>
        </p:nvSpPr>
        <p:spPr>
          <a:xfrm>
            <a:off x="9226550" y="4465016"/>
            <a:ext cx="9483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NRAO,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ALMA,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Event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Horizon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Telescope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collaboration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Picture 8" descr="USA/New Mexico – From Roswell to the Very Large Array - WildlifeMoments.de">
            <a:extLst>
              <a:ext uri="{FF2B5EF4-FFF2-40B4-BE49-F238E27FC236}">
                <a16:creationId xmlns:a16="http://schemas.microsoft.com/office/drawing/2014/main" id="{D8AEA71E-B577-0C9E-71EC-97C388F2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1" y="2703177"/>
            <a:ext cx="741729" cy="46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ASA's RXTE Helps Pinpoint Launch of 'Bullets' in a Black Hole's Jet - NASA">
            <a:extLst>
              <a:ext uri="{FF2B5EF4-FFF2-40B4-BE49-F238E27FC236}">
                <a16:creationId xmlns:a16="http://schemas.microsoft.com/office/drawing/2014/main" id="{DE345A77-961B-3DE9-4EF7-BE3CECF2F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r="13549"/>
          <a:stretch/>
        </p:blipFill>
        <p:spPr bwMode="auto">
          <a:xfrm>
            <a:off x="6123647" y="3508009"/>
            <a:ext cx="677829" cy="6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vent Horizon Telescope - MIT Haystack Observatory">
            <a:extLst>
              <a:ext uri="{FF2B5EF4-FFF2-40B4-BE49-F238E27FC236}">
                <a16:creationId xmlns:a16="http://schemas.microsoft.com/office/drawing/2014/main" id="{58D92DC1-FC8C-33C8-54C4-E68323D89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809" y="4548621"/>
            <a:ext cx="734461" cy="74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6C0125-6E5C-4C23-DC63-C720765DFA20}"/>
              </a:ext>
            </a:extLst>
          </p:cNvPr>
          <p:cNvCxnSpPr>
            <a:stCxn id="8" idx="0"/>
          </p:cNvCxnSpPr>
          <p:nvPr/>
        </p:nvCxnSpPr>
        <p:spPr>
          <a:xfrm flipH="1" flipV="1">
            <a:off x="6450055" y="2320420"/>
            <a:ext cx="1" cy="382757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3F4C9A4-19E0-5B4B-2A68-B3F638BCB3A0}"/>
              </a:ext>
            </a:extLst>
          </p:cNvPr>
          <p:cNvCxnSpPr>
            <a:cxnSpLocks/>
            <a:endCxn id="18" idx="3"/>
          </p:cNvCxnSpPr>
          <p:nvPr/>
        </p:nvCxnSpPr>
        <p:spPr>
          <a:xfrm flipH="1">
            <a:off x="5823545" y="3003786"/>
            <a:ext cx="261908" cy="15068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90ABC7-CDDE-A1D6-38E3-0833A73A993D}"/>
              </a:ext>
            </a:extLst>
          </p:cNvPr>
          <p:cNvCxnSpPr>
            <a:cxnSpLocks/>
          </p:cNvCxnSpPr>
          <p:nvPr/>
        </p:nvCxnSpPr>
        <p:spPr>
          <a:xfrm flipV="1">
            <a:off x="6804897" y="3848603"/>
            <a:ext cx="290135" cy="86805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A369287-074D-6F42-9AA6-CAD8C76BB877}"/>
              </a:ext>
            </a:extLst>
          </p:cNvPr>
          <p:cNvCxnSpPr>
            <a:cxnSpLocks/>
          </p:cNvCxnSpPr>
          <p:nvPr/>
        </p:nvCxnSpPr>
        <p:spPr>
          <a:xfrm>
            <a:off x="6892125" y="4886840"/>
            <a:ext cx="685722" cy="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BBB69A0-1801-C522-6459-B7297241CCF8}"/>
              </a:ext>
            </a:extLst>
          </p:cNvPr>
          <p:cNvSpPr txBox="1"/>
          <p:nvPr/>
        </p:nvSpPr>
        <p:spPr>
          <a:xfrm>
            <a:off x="3655967" y="967164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50</a:t>
            </a: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000 light years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317B7F5-FFD7-E727-BBDE-294C735ED5CC}"/>
              </a:ext>
            </a:extLst>
          </p:cNvPr>
          <p:cNvCxnSpPr>
            <a:cxnSpLocks/>
          </p:cNvCxnSpPr>
          <p:nvPr/>
        </p:nvCxnSpPr>
        <p:spPr>
          <a:xfrm flipH="1">
            <a:off x="3435187" y="1107395"/>
            <a:ext cx="289598" cy="473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527868-03EE-2D6B-A1D6-3C9B17793F42}"/>
              </a:ext>
            </a:extLst>
          </p:cNvPr>
          <p:cNvCxnSpPr>
            <a:cxnSpLocks/>
          </p:cNvCxnSpPr>
          <p:nvPr/>
        </p:nvCxnSpPr>
        <p:spPr>
          <a:xfrm>
            <a:off x="4604399" y="1112131"/>
            <a:ext cx="272401" cy="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4787B11-5D55-B7E9-0280-C4E8B22A431C}"/>
              </a:ext>
            </a:extLst>
          </p:cNvPr>
          <p:cNvSpPr txBox="1"/>
          <p:nvPr/>
        </p:nvSpPr>
        <p:spPr>
          <a:xfrm>
            <a:off x="7842441" y="5455306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0.006 light years</a:t>
            </a:r>
          </a:p>
        </p:txBody>
      </p:sp>
    </p:spTree>
    <p:extLst>
      <p:ext uri="{BB962C8B-B14F-4D97-AF65-F5344CB8AC3E}">
        <p14:creationId xmlns:p14="http://schemas.microsoft.com/office/powerpoint/2010/main" val="17790173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2D brightness distribution + B-fields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D23F-8DED-E078-DCE3-F89F7820BEDB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A48C0DE0-E50A-E9BC-C8ED-F5B490C6568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C40165-C927-82EC-310A-D588B60CC9E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33225" y="1230734"/>
            <a:ext cx="3190320" cy="3576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50C1AE-05FE-88A8-B756-7E2B4FE2703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26804" y="730660"/>
            <a:ext cx="2412360" cy="158976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D2924EA-45D0-C999-6024-2D4D6394460C}"/>
              </a:ext>
            </a:extLst>
          </p:cNvPr>
          <p:cNvSpPr/>
          <p:nvPr/>
        </p:nvSpPr>
        <p:spPr>
          <a:xfrm flipV="1">
            <a:off x="4000144" y="803688"/>
            <a:ext cx="2024061" cy="216296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0D59C268-BE76-8EDA-EA69-6BEEC91F93ED}"/>
              </a:ext>
            </a:extLst>
          </p:cNvPr>
          <p:cNvSpPr/>
          <p:nvPr/>
        </p:nvSpPr>
        <p:spPr>
          <a:xfrm flipV="1">
            <a:off x="4120025" y="2320420"/>
            <a:ext cx="1904180" cy="8208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043E266B-2865-C800-7F0C-2A510A69B55A}"/>
              </a:ext>
            </a:extLst>
          </p:cNvPr>
          <p:cNvSpPr/>
          <p:nvPr/>
        </p:nvSpPr>
        <p:spPr>
          <a:xfrm>
            <a:off x="7773726" y="2834174"/>
            <a:ext cx="95760" cy="837360"/>
          </a:xfrm>
          <a:prstGeom prst="line">
            <a:avLst/>
          </a:prstGeom>
          <a:noFill/>
          <a:ln w="18360">
            <a:solidFill>
              <a:srgbClr val="FFFFFF"/>
            </a:solidFill>
            <a:prstDash val="solid"/>
            <a:tailEnd type="arrow"/>
          </a:ln>
        </p:spPr>
        <p:txBody>
          <a:bodyPr vert="horz" wrap="none" lIns="82080" tIns="82080" rIns="82080" bIns="8208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2FAC5D-3F1F-ACCB-AA25-B6453BB0EA06}"/>
              </a:ext>
            </a:extLst>
          </p:cNvPr>
          <p:cNvSpPr txBox="1"/>
          <p:nvPr/>
        </p:nvSpPr>
        <p:spPr>
          <a:xfrm>
            <a:off x="3435187" y="5080659"/>
            <a:ext cx="2096480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The M87 Radio Galaxy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43A0E61-626D-5F06-A8B3-94253682300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095032" y="2461560"/>
            <a:ext cx="2468275" cy="176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AB1354-DC13-E0D8-77CD-3C8186ABCC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773726" y="4337860"/>
            <a:ext cx="1187280" cy="116388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7506E2C8-88BC-D23B-8521-B6BED94290D2}"/>
              </a:ext>
            </a:extLst>
          </p:cNvPr>
          <p:cNvSpPr/>
          <p:nvPr/>
        </p:nvSpPr>
        <p:spPr>
          <a:xfrm>
            <a:off x="7037193" y="1242220"/>
            <a:ext cx="153271" cy="1293848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7" name="Straight Connector 26">
            <a:extLst>
              <a:ext uri="{FF2B5EF4-FFF2-40B4-BE49-F238E27FC236}">
                <a16:creationId xmlns:a16="http://schemas.microsoft.com/office/drawing/2014/main" id="{69473927-EF69-5D1B-85F8-E2C7A4C5CBB2}"/>
              </a:ext>
            </a:extLst>
          </p:cNvPr>
          <p:cNvSpPr/>
          <p:nvPr/>
        </p:nvSpPr>
        <p:spPr>
          <a:xfrm>
            <a:off x="7114873" y="1205534"/>
            <a:ext cx="2334679" cy="1330534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8" name="Straight Connector 27">
            <a:extLst>
              <a:ext uri="{FF2B5EF4-FFF2-40B4-BE49-F238E27FC236}">
                <a16:creationId xmlns:a16="http://schemas.microsoft.com/office/drawing/2014/main" id="{036E4569-A47B-C070-07B9-F546F6121E37}"/>
              </a:ext>
            </a:extLst>
          </p:cNvPr>
          <p:cNvSpPr/>
          <p:nvPr/>
        </p:nvSpPr>
        <p:spPr>
          <a:xfrm>
            <a:off x="7892996" y="3537566"/>
            <a:ext cx="95760" cy="1033935"/>
          </a:xfrm>
          <a:prstGeom prst="line">
            <a:avLst/>
          </a:prstGeom>
          <a:noFill/>
          <a:ln w="36720">
            <a:solidFill>
              <a:srgbClr val="00FF00"/>
            </a:solidFill>
            <a:prstDash val="solid"/>
            <a:tailEnd type="arrow"/>
          </a:ln>
        </p:spPr>
        <p:txBody>
          <a:bodyPr vert="horz" wrap="none" lIns="91440" tIns="91440" rIns="91440" bIns="9144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6209A81D-E190-99B9-ED84-DECDB6097E4A}"/>
              </a:ext>
            </a:extLst>
          </p:cNvPr>
          <p:cNvSpPr/>
          <p:nvPr/>
        </p:nvSpPr>
        <p:spPr>
          <a:xfrm>
            <a:off x="1203772" y="2703177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46AC7359-60C0-2F9D-060D-B6A6675E7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192" y="1764178"/>
            <a:ext cx="5032047" cy="33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BC2795-E5BA-5B8D-A07F-D947055E2268}"/>
              </a:ext>
            </a:extLst>
          </p:cNvPr>
          <p:cNvSpPr txBox="1"/>
          <p:nvPr/>
        </p:nvSpPr>
        <p:spPr>
          <a:xfrm>
            <a:off x="9226550" y="4465016"/>
            <a:ext cx="94839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NRAO, 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ALMA,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Event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Horizon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Telescope</a:t>
            </a:r>
          </a:p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collaboration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BBB5998C-9472-CD79-16DE-91205472295B}"/>
              </a:ext>
            </a:extLst>
          </p:cNvPr>
          <p:cNvSpPr/>
          <p:nvPr/>
        </p:nvSpPr>
        <p:spPr>
          <a:xfrm>
            <a:off x="1523999" y="3832732"/>
            <a:ext cx="764513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47AB32-0F3A-0E2C-C98F-91B5B339FABB}"/>
              </a:ext>
            </a:extLst>
          </p:cNvPr>
          <p:cNvCxnSpPr>
            <a:cxnSpLocks/>
          </p:cNvCxnSpPr>
          <p:nvPr/>
        </p:nvCxnSpPr>
        <p:spPr>
          <a:xfrm flipH="1">
            <a:off x="3435187" y="1107395"/>
            <a:ext cx="289598" cy="4736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27F587-B631-BA99-8468-4E2DCD9E0EB0}"/>
              </a:ext>
            </a:extLst>
          </p:cNvPr>
          <p:cNvCxnSpPr>
            <a:cxnSpLocks/>
          </p:cNvCxnSpPr>
          <p:nvPr/>
        </p:nvCxnSpPr>
        <p:spPr>
          <a:xfrm>
            <a:off x="4604399" y="1112131"/>
            <a:ext cx="272401" cy="0"/>
          </a:xfrm>
          <a:prstGeom prst="straightConnector1">
            <a:avLst/>
          </a:prstGeom>
          <a:ln w="127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DA1105-14B7-7065-BB3D-3883EE6D37CB}"/>
              </a:ext>
            </a:extLst>
          </p:cNvPr>
          <p:cNvSpPr txBox="1"/>
          <p:nvPr/>
        </p:nvSpPr>
        <p:spPr>
          <a:xfrm>
            <a:off x="3655967" y="967164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50</a:t>
            </a: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000 light years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9F0FB-B106-69C7-C1BF-73B03659714B}"/>
              </a:ext>
            </a:extLst>
          </p:cNvPr>
          <p:cNvSpPr txBox="1"/>
          <p:nvPr/>
        </p:nvSpPr>
        <p:spPr>
          <a:xfrm>
            <a:off x="7842441" y="5455306"/>
            <a:ext cx="945833" cy="3067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9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0.006 light years</a:t>
            </a:r>
          </a:p>
        </p:txBody>
      </p:sp>
    </p:spTree>
    <p:extLst>
      <p:ext uri="{BB962C8B-B14F-4D97-AF65-F5344CB8AC3E}">
        <p14:creationId xmlns:p14="http://schemas.microsoft.com/office/powerpoint/2010/main" val="2949458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Spectral Lines + Doppler Shifts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D809E7-7AD4-9D05-A4D4-EE81A06F5A8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9429" y="537882"/>
            <a:ext cx="4317675" cy="21142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A5FBE6-12E7-67B1-37F3-3C51D34327BB}"/>
              </a:ext>
            </a:extLst>
          </p:cNvPr>
          <p:cNvSpPr txBox="1"/>
          <p:nvPr/>
        </p:nvSpPr>
        <p:spPr>
          <a:xfrm>
            <a:off x="6674315" y="1258072"/>
            <a:ext cx="1550613" cy="11104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+ Doppler shifts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trace physical velocity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2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M31 : Andromeda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Galaxy Rotation</a:t>
            </a:r>
            <a:r>
              <a:rPr lang="en-US" sz="1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FCF119AF-1FAD-3D16-7947-F195A8DF854A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D21C150F-662B-73E7-6E76-1D291D437591}"/>
              </a:ext>
            </a:extLst>
          </p:cNvPr>
          <p:cNvSpPr/>
          <p:nvPr/>
        </p:nvSpPr>
        <p:spPr>
          <a:xfrm>
            <a:off x="1439500" y="3291644"/>
            <a:ext cx="849011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2036C-D26A-9853-385A-44EF5D852351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pic>
        <p:nvPicPr>
          <p:cNvPr id="32770" name="Picture 2" descr="Velocity-coded radio map of the Andromeda Galaxy - Stock Image - R850/0011  - Science Photo Library">
            <a:extLst>
              <a:ext uri="{FF2B5EF4-FFF2-40B4-BE49-F238E27FC236}">
                <a16:creationId xmlns:a16="http://schemas.microsoft.com/office/drawing/2014/main" id="{37435144-B85A-26C9-EA83-901BFF12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02" y="602253"/>
            <a:ext cx="1592290" cy="19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5AC01C-AFF8-B931-C85F-24D3499DE0D4}"/>
              </a:ext>
            </a:extLst>
          </p:cNvPr>
          <p:cNvSpPr txBox="1"/>
          <p:nvPr/>
        </p:nvSpPr>
        <p:spPr>
          <a:xfrm>
            <a:off x="6392798" y="805648"/>
            <a:ext cx="221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Astro-chemistry tracers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93D153-09F5-5630-9BE9-15F8057FD120}"/>
              </a:ext>
            </a:extLst>
          </p:cNvPr>
          <p:cNvSpPr txBox="1"/>
          <p:nvPr/>
        </p:nvSpPr>
        <p:spPr>
          <a:xfrm>
            <a:off x="8374002" y="2307275"/>
            <a:ext cx="1151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Eli Brinks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27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1585559-66D8-707A-0FF7-E1D2B4D0B8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89429" y="537882"/>
            <a:ext cx="4317675" cy="21142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Spectral Lines + Doppler Shifts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A5FBE6-12E7-67B1-37F3-3C51D34327BB}"/>
              </a:ext>
            </a:extLst>
          </p:cNvPr>
          <p:cNvSpPr txBox="1"/>
          <p:nvPr/>
        </p:nvSpPr>
        <p:spPr>
          <a:xfrm>
            <a:off x="6674315" y="1258072"/>
            <a:ext cx="1550613" cy="111046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+ Doppler shifts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trace physical velocity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2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M31 : Andromeda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Galaxy Rotation</a:t>
            </a:r>
            <a:r>
              <a:rPr lang="en-US" sz="12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</a:t>
            </a:r>
          </a:p>
        </p:txBody>
      </p:sp>
      <p:sp>
        <p:nvSpPr>
          <p:cNvPr id="16" name="Straight Connector 15">
            <a:extLst>
              <a:ext uri="{FF2B5EF4-FFF2-40B4-BE49-F238E27FC236}">
                <a16:creationId xmlns:a16="http://schemas.microsoft.com/office/drawing/2014/main" id="{FCF119AF-1FAD-3D16-7947-F195A8DF854A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D21C150F-662B-73E7-6E76-1D291D437591}"/>
              </a:ext>
            </a:extLst>
          </p:cNvPr>
          <p:cNvSpPr/>
          <p:nvPr/>
        </p:nvSpPr>
        <p:spPr>
          <a:xfrm>
            <a:off x="1439500" y="3291644"/>
            <a:ext cx="849011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2036C-D26A-9853-385A-44EF5D852351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pic>
        <p:nvPicPr>
          <p:cNvPr id="32770" name="Picture 2" descr="Velocity-coded radio map of the Andromeda Galaxy - Stock Image - R850/0011  - Science Photo Library">
            <a:extLst>
              <a:ext uri="{FF2B5EF4-FFF2-40B4-BE49-F238E27FC236}">
                <a16:creationId xmlns:a16="http://schemas.microsoft.com/office/drawing/2014/main" id="{37435144-B85A-26C9-EA83-901BFF12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02" y="602253"/>
            <a:ext cx="1592290" cy="192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E5AC01C-AFF8-B931-C85F-24D3499DE0D4}"/>
              </a:ext>
            </a:extLst>
          </p:cNvPr>
          <p:cNvSpPr txBox="1"/>
          <p:nvPr/>
        </p:nvSpPr>
        <p:spPr>
          <a:xfrm>
            <a:off x="6392798" y="805648"/>
            <a:ext cx="22104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Astro-chemistry tracers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293D153-09F5-5630-9BE9-15F8057FD120}"/>
              </a:ext>
            </a:extLst>
          </p:cNvPr>
          <p:cNvSpPr txBox="1"/>
          <p:nvPr/>
        </p:nvSpPr>
        <p:spPr>
          <a:xfrm>
            <a:off x="8374002" y="2307275"/>
            <a:ext cx="11517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Eli Brinks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2F7C0-9F29-B7CB-2B3F-83C348FB33E0}"/>
              </a:ext>
            </a:extLst>
          </p:cNvPr>
          <p:cNvGrpSpPr/>
          <p:nvPr/>
        </p:nvGrpSpPr>
        <p:grpSpPr>
          <a:xfrm>
            <a:off x="3178136" y="2835275"/>
            <a:ext cx="4271485" cy="2982819"/>
            <a:chOff x="4393800" y="924120"/>
            <a:chExt cx="5416560" cy="37141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680FDD4-C327-3AD5-5397-FB73F32D2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393800" y="924120"/>
              <a:ext cx="5412960" cy="3714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B9E3B-07BC-7975-31E2-E86D2C928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6575400" y="1163160"/>
              <a:ext cx="3234960" cy="322775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0E23D70-E9F5-F0A1-7CB1-4ACB36F49954}"/>
              </a:ext>
            </a:extLst>
          </p:cNvPr>
          <p:cNvSpPr txBox="1"/>
          <p:nvPr/>
        </p:nvSpPr>
        <p:spPr>
          <a:xfrm>
            <a:off x="7956524" y="3574756"/>
            <a:ext cx="193156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CO emission showing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 spiral-shell structure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around the AGB star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LL Pegasi and its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‘stellar companion</a:t>
            </a:r>
          </a:p>
          <a:p>
            <a:pPr hangingPunct="0"/>
            <a:r>
              <a:rPr lang="en-US" sz="1000" b="0" i="0" u="none" strike="noStrike" kern="120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                                                                                                                                                                                             ( Kim et al, Nature Astro 2017.)</a:t>
            </a:r>
          </a:p>
        </p:txBody>
      </p:sp>
    </p:spTree>
    <p:extLst>
      <p:ext uri="{BB962C8B-B14F-4D97-AF65-F5344CB8AC3E}">
        <p14:creationId xmlns:p14="http://schemas.microsoft.com/office/powerpoint/2010/main" val="266104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Astronomy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C30CE-E275-750A-BCFF-2C2E9D960F5A}"/>
              </a:ext>
            </a:extLst>
          </p:cNvPr>
          <p:cNvSpPr txBox="1"/>
          <p:nvPr/>
        </p:nvSpPr>
        <p:spPr>
          <a:xfrm>
            <a:off x="85157" y="2180065"/>
            <a:ext cx="1928392" cy="107281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 Power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Received at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Radio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Frequencies</a:t>
            </a:r>
          </a:p>
        </p:txBody>
      </p:sp>
      <p:pic>
        <p:nvPicPr>
          <p:cNvPr id="14342" name="Picture 6" descr="APOD: 2006 November 29 - A Big Dish at the VLA Radio Observatory">
            <a:extLst>
              <a:ext uri="{FF2B5EF4-FFF2-40B4-BE49-F238E27FC236}">
                <a16:creationId xmlns:a16="http://schemas.microsoft.com/office/drawing/2014/main" id="{50F0204A-5948-F6FD-924E-C76794A88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/>
          <a:stretch/>
        </p:blipFill>
        <p:spPr bwMode="auto">
          <a:xfrm>
            <a:off x="116731" y="3438028"/>
            <a:ext cx="1928392" cy="214737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8F5C7D-BC3A-0AE0-F1C9-C35941F669F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40225" y="631121"/>
            <a:ext cx="2254342" cy="121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DF7B852-AA47-D2D6-0F4D-835E714ACEC5}"/>
              </a:ext>
            </a:extLst>
          </p:cNvPr>
          <p:cNvSpPr txBox="1"/>
          <p:nvPr/>
        </p:nvSpPr>
        <p:spPr>
          <a:xfrm>
            <a:off x="94308" y="640960"/>
            <a:ext cx="2592919" cy="7297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Electromagnetic </a:t>
            </a: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from objects in space</a:t>
            </a:r>
            <a:endParaRPr lang="en-US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73A512-7AD7-293A-F6E5-9CCFF16283B0}"/>
              </a:ext>
            </a:extLst>
          </p:cNvPr>
          <p:cNvCxnSpPr/>
          <p:nvPr/>
        </p:nvCxnSpPr>
        <p:spPr>
          <a:xfrm flipH="1">
            <a:off x="1653703" y="1828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66404B-CAC9-E8C3-C1E6-A21AA1DE76D5}"/>
              </a:ext>
            </a:extLst>
          </p:cNvPr>
          <p:cNvCxnSpPr/>
          <p:nvPr/>
        </p:nvCxnSpPr>
        <p:spPr>
          <a:xfrm flipH="1">
            <a:off x="1806103" y="19811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CEC96-7E6C-FFFD-829A-5CA728411D91}"/>
              </a:ext>
            </a:extLst>
          </p:cNvPr>
          <p:cNvCxnSpPr/>
          <p:nvPr/>
        </p:nvCxnSpPr>
        <p:spPr>
          <a:xfrm flipH="1">
            <a:off x="1958503" y="21335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561931-2FCC-D986-9FE1-326A0487A579}"/>
              </a:ext>
            </a:extLst>
          </p:cNvPr>
          <p:cNvCxnSpPr/>
          <p:nvPr/>
        </p:nvCxnSpPr>
        <p:spPr>
          <a:xfrm flipH="1">
            <a:off x="2110903" y="22859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49F74-A96C-9017-8A34-94EC907F740B}"/>
              </a:ext>
            </a:extLst>
          </p:cNvPr>
          <p:cNvCxnSpPr/>
          <p:nvPr/>
        </p:nvCxnSpPr>
        <p:spPr>
          <a:xfrm flipH="1">
            <a:off x="2263303" y="24383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4C9CEA-F283-81BE-8EFB-BA9B62895F7C}"/>
              </a:ext>
            </a:extLst>
          </p:cNvPr>
          <p:cNvCxnSpPr/>
          <p:nvPr/>
        </p:nvCxnSpPr>
        <p:spPr>
          <a:xfrm flipH="1">
            <a:off x="2415703" y="2590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75B0E60-586F-06E2-463A-7B0D61C0C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424" y="5776308"/>
            <a:ext cx="1524339" cy="884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4C4074-834C-2A9C-273D-5D3811EBC992}"/>
              </a:ext>
            </a:extLst>
          </p:cNvPr>
          <p:cNvSpPr txBox="1"/>
          <p:nvPr/>
        </p:nvSpPr>
        <p:spPr>
          <a:xfrm>
            <a:off x="6816537" y="2949323"/>
            <a:ext cx="32806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Infer Physical </a:t>
            </a:r>
            <a:r>
              <a:rPr lang="en-US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roperties</a:t>
            </a: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Energetics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Emission/Absorption Physics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Chemical Composition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Magnetic Fields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Velocities 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3D structure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3463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Emission Physics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CD23F-8DED-E078-DCE3-F89F7820BEDB}"/>
              </a:ext>
            </a:extLst>
          </p:cNvPr>
          <p:cNvSpPr txBox="1"/>
          <p:nvPr/>
        </p:nvSpPr>
        <p:spPr>
          <a:xfrm>
            <a:off x="273753" y="1969097"/>
            <a:ext cx="23946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sp>
        <p:nvSpPr>
          <p:cNvPr id="17" name="Straight Connector 16">
            <a:extLst>
              <a:ext uri="{FF2B5EF4-FFF2-40B4-BE49-F238E27FC236}">
                <a16:creationId xmlns:a16="http://schemas.microsoft.com/office/drawing/2014/main" id="{A48C0DE0-E50A-E9BC-C8ED-F5B490C6568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6209A81D-E190-99B9-ED84-DECDB6097E4A}"/>
              </a:ext>
            </a:extLst>
          </p:cNvPr>
          <p:cNvSpPr/>
          <p:nvPr/>
        </p:nvSpPr>
        <p:spPr>
          <a:xfrm>
            <a:off x="1439500" y="3291644"/>
            <a:ext cx="849011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C38EBD-19C8-111E-5DBB-C32245ECA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15028" t="14653" r="10016" b="20014"/>
          <a:stretch/>
        </p:blipFill>
        <p:spPr>
          <a:xfrm>
            <a:off x="6370777" y="567030"/>
            <a:ext cx="2477768" cy="229298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0194D-0621-5F0D-7596-784E33923240}"/>
              </a:ext>
            </a:extLst>
          </p:cNvPr>
          <p:cNvSpPr txBox="1"/>
          <p:nvPr/>
        </p:nvSpPr>
        <p:spPr>
          <a:xfrm>
            <a:off x="8225260" y="3933572"/>
            <a:ext cx="1869477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Color  :  S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pectral slope</a:t>
            </a:r>
          </a:p>
        </p:txBody>
      </p:sp>
      <p:pic>
        <p:nvPicPr>
          <p:cNvPr id="31746" name="Picture 2" descr="2 The Scientific Background | Handbook of Frequency Allocations and  Spectrum Protection for Scientific Uses | The National Academies Press">
            <a:extLst>
              <a:ext uri="{FF2B5EF4-FFF2-40B4-BE49-F238E27FC236}">
                <a16:creationId xmlns:a16="http://schemas.microsoft.com/office/drawing/2014/main" id="{2F08AAFF-044C-287A-B040-4F217216B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731" y="777156"/>
            <a:ext cx="2013145" cy="189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0C1D0E-CAE0-53CF-69AF-C9CCA88B8F4C}"/>
              </a:ext>
            </a:extLst>
          </p:cNvPr>
          <p:cNvSpPr txBox="1"/>
          <p:nvPr/>
        </p:nvSpPr>
        <p:spPr>
          <a:xfrm>
            <a:off x="8760895" y="2546510"/>
            <a:ext cx="14476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F.Owen,NRAO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0418" name="Picture 2" descr="Image: The galactic center in radio from MeerKAT">
            <a:extLst>
              <a:ext uri="{FF2B5EF4-FFF2-40B4-BE49-F238E27FC236}">
                <a16:creationId xmlns:a16="http://schemas.microsoft.com/office/drawing/2014/main" id="{C8AD340E-6E64-A752-1B68-A5136331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690" y="2870656"/>
            <a:ext cx="4809232" cy="29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71B44-2C63-B0F0-ADC2-28F7C73120A8}"/>
              </a:ext>
            </a:extLst>
          </p:cNvPr>
          <p:cNvSpPr txBox="1"/>
          <p:nvPr/>
        </p:nvSpPr>
        <p:spPr>
          <a:xfrm>
            <a:off x="8026542" y="5453134"/>
            <a:ext cx="173128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I.Heywood,SARAO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D426B-A397-BAF4-1F69-8F8154E5AC48}"/>
              </a:ext>
            </a:extLst>
          </p:cNvPr>
          <p:cNvSpPr txBox="1"/>
          <p:nvPr/>
        </p:nvSpPr>
        <p:spPr>
          <a:xfrm>
            <a:off x="6712948" y="2860015"/>
            <a:ext cx="1398567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Galactic Center</a:t>
            </a:r>
            <a:endParaRPr lang="en-US" sz="1400" b="0" i="0" u="none" strike="noStrike" kern="1200" dirty="0">
              <a:ln>
                <a:noFill/>
              </a:ln>
              <a:solidFill>
                <a:schemeClr val="bg1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63426C-5DC1-4357-A225-9757D7BAEE1E}"/>
              </a:ext>
            </a:extLst>
          </p:cNvPr>
          <p:cNvSpPr txBox="1"/>
          <p:nvPr/>
        </p:nvSpPr>
        <p:spPr>
          <a:xfrm>
            <a:off x="7894289" y="567030"/>
            <a:ext cx="997895" cy="30777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Abell 2256</a:t>
            </a:r>
            <a:endParaRPr lang="en-US" sz="1400" b="0" i="0" u="none" strike="noStrike" kern="1200" dirty="0">
              <a:ln>
                <a:noFill/>
              </a:ln>
              <a:solidFill>
                <a:schemeClr val="bg1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305312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  :  Magnetic Fields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33E73B-934F-9786-DE0F-439C7F25F041}"/>
              </a:ext>
            </a:extLst>
          </p:cNvPr>
          <p:cNvSpPr txBox="1"/>
          <p:nvPr/>
        </p:nvSpPr>
        <p:spPr>
          <a:xfrm>
            <a:off x="4795526" y="697383"/>
            <a:ext cx="2481944" cy="1415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dirty="0"/>
              <a:t>Coronal </a:t>
            </a:r>
            <a:r>
              <a:rPr lang="en-US" sz="1400" b="1" dirty="0" err="1"/>
              <a:t>Magnetography</a:t>
            </a:r>
            <a:r>
              <a:rPr lang="en-US" sz="1400" b="1" dirty="0"/>
              <a:t>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/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Traces B-field strengths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at difference heights above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the surface of the sun.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F9D63-03A9-7CBE-8D53-294914F61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049" y="626616"/>
            <a:ext cx="1809891" cy="1381777"/>
          </a:xfrm>
          <a:prstGeom prst="rect">
            <a:avLst/>
          </a:prstGeom>
        </p:spPr>
      </p:pic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448AF483-FFC2-EB17-0E82-D691D28C8B14}"/>
              </a:ext>
            </a:extLst>
          </p:cNvPr>
          <p:cNvSpPr/>
          <p:nvPr/>
        </p:nvSpPr>
        <p:spPr>
          <a:xfrm>
            <a:off x="1196220" y="2170535"/>
            <a:ext cx="1084740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B204B9C4-CA45-4D49-05F0-D61E41D0BE31}"/>
              </a:ext>
            </a:extLst>
          </p:cNvPr>
          <p:cNvSpPr/>
          <p:nvPr/>
        </p:nvSpPr>
        <p:spPr>
          <a:xfrm>
            <a:off x="1439500" y="3291644"/>
            <a:ext cx="849011" cy="2297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386778-44E4-679A-F8F0-91AFA0B9CA71}"/>
              </a:ext>
            </a:extLst>
          </p:cNvPr>
          <p:cNvSpPr txBox="1"/>
          <p:nvPr/>
        </p:nvSpPr>
        <p:spPr>
          <a:xfrm>
            <a:off x="273754" y="1969097"/>
            <a:ext cx="216799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Space</a:t>
            </a: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Time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Polarization </a:t>
            </a:r>
          </a:p>
        </p:txBody>
      </p:sp>
      <p:pic>
        <p:nvPicPr>
          <p:cNvPr id="3" name="Picture 2" descr="undefined">
            <a:extLst>
              <a:ext uri="{FF2B5EF4-FFF2-40B4-BE49-F238E27FC236}">
                <a16:creationId xmlns:a16="http://schemas.microsoft.com/office/drawing/2014/main" id="{BF27CD2F-2F5B-52A0-C7AC-1393E422E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049" y="2360795"/>
            <a:ext cx="1696893" cy="12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0FED9A-1F24-4622-A8B2-16794DA99632}"/>
              </a:ext>
            </a:extLst>
          </p:cNvPr>
          <p:cNvSpPr txBox="1"/>
          <p:nvPr/>
        </p:nvSpPr>
        <p:spPr>
          <a:xfrm>
            <a:off x="4877016" y="2325436"/>
            <a:ext cx="2008686" cy="14151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dirty="0"/>
              <a:t>Faraday Rotation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/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Traces integrated 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Line-of-Sight B-field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through medium of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propagation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0A750-8DD1-D471-FF94-D9BC062E7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459" y="2008393"/>
            <a:ext cx="3065412" cy="165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E6A49B-2EED-32B9-1981-0A7C994D384B}"/>
              </a:ext>
            </a:extLst>
          </p:cNvPr>
          <p:cNvSpPr txBox="1"/>
          <p:nvPr/>
        </p:nvSpPr>
        <p:spPr>
          <a:xfrm>
            <a:off x="7552170" y="3656007"/>
            <a:ext cx="18214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Max Planck Institute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 descr="Zeeman effect">
            <a:extLst>
              <a:ext uri="{FF2B5EF4-FFF2-40B4-BE49-F238E27FC236}">
                <a16:creationId xmlns:a16="http://schemas.microsoft.com/office/drawing/2014/main" id="{2E5D23D4-6867-4B22-1F50-977F7340F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008" y="4188804"/>
            <a:ext cx="3461081" cy="12690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628B9-671C-F6B6-E05A-CD43B17A6087}"/>
              </a:ext>
            </a:extLst>
          </p:cNvPr>
          <p:cNvSpPr txBox="1"/>
          <p:nvPr/>
        </p:nvSpPr>
        <p:spPr>
          <a:xfrm>
            <a:off x="4877016" y="4431130"/>
            <a:ext cx="1616918" cy="78441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dirty="0"/>
              <a:t>Zeeman Effect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/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200" dirty="0"/>
              <a:t>Traces in-situ B-fields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7095249-1E5A-3494-05E7-E4A51F7572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934" y="4183200"/>
            <a:ext cx="712061" cy="109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6987D2-5AE6-8362-6FC6-F327519F68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2902" b="10940"/>
          <a:stretch/>
        </p:blipFill>
        <p:spPr>
          <a:xfrm>
            <a:off x="7564273" y="4001687"/>
            <a:ext cx="1953792" cy="14574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40B8FAD-DAEE-5289-BABC-D007FBE3A729}"/>
              </a:ext>
            </a:extLst>
          </p:cNvPr>
          <p:cNvSpPr txBox="1"/>
          <p:nvPr/>
        </p:nvSpPr>
        <p:spPr>
          <a:xfrm>
            <a:off x="6496164" y="5252328"/>
            <a:ext cx="8883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1A1A1A"/>
                </a:solidFill>
                <a:latin typeface="SourceSansPro"/>
              </a:rPr>
              <a:t>Observing</a:t>
            </a:r>
          </a:p>
          <a:p>
            <a:r>
              <a:rPr lang="en-US" sz="1000" dirty="0">
                <a:solidFill>
                  <a:srgbClr val="1A1A1A"/>
                </a:solidFill>
                <a:latin typeface="SourceSansPro"/>
              </a:rPr>
              <a:t>Frequency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A799DD-E96A-C7C9-3075-85C2BB80104F}"/>
              </a:ext>
            </a:extLst>
          </p:cNvPr>
          <p:cNvSpPr txBox="1"/>
          <p:nvPr/>
        </p:nvSpPr>
        <p:spPr>
          <a:xfrm>
            <a:off x="7471309" y="5452383"/>
            <a:ext cx="21397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Credits : Crutcher &amp;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Kemball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Luxi Sans" pitchFamily="34"/>
              </a:rPr>
              <a:t>, 2019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3D17AA06-0BB5-5E25-8352-E644A30B3CC2}"/>
              </a:ext>
            </a:extLst>
          </p:cNvPr>
          <p:cNvSpPr/>
          <p:nvPr/>
        </p:nvSpPr>
        <p:spPr>
          <a:xfrm flipV="1">
            <a:off x="1591900" y="3803490"/>
            <a:ext cx="696611" cy="2296"/>
          </a:xfrm>
          <a:prstGeom prst="line">
            <a:avLst/>
          </a:prstGeom>
          <a:noFill/>
          <a:ln w="34925">
            <a:solidFill>
              <a:srgbClr val="FF0000"/>
            </a:solidFill>
            <a:prstDash val="solid"/>
            <a:tailEnd type="arrow"/>
          </a:ln>
        </p:spPr>
        <p:txBody>
          <a:bodyPr vert="horz" wrap="none" lIns="99000" tIns="54000" rIns="99000" bIns="5400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49743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ord 2">
            <a:extLst>
              <a:ext uri="{FF2B5EF4-FFF2-40B4-BE49-F238E27FC236}">
                <a16:creationId xmlns:a16="http://schemas.microsoft.com/office/drawing/2014/main" id="{F6AF08D3-A99D-98E8-2FEB-ABC48BB72706}"/>
              </a:ext>
            </a:extLst>
          </p:cNvPr>
          <p:cNvSpPr/>
          <p:nvPr/>
        </p:nvSpPr>
        <p:spPr>
          <a:xfrm>
            <a:off x="3136343" y="3932501"/>
            <a:ext cx="3382921" cy="1755303"/>
          </a:xfrm>
          <a:prstGeom prst="chord">
            <a:avLst>
              <a:gd name="adj1" fmla="val 21497892"/>
              <a:gd name="adj2" fmla="val 10987448"/>
            </a:avLst>
          </a:prstGeom>
          <a:solidFill>
            <a:schemeClr val="accent1">
              <a:lumMod val="40000"/>
              <a:lumOff val="60000"/>
              <a:alpha val="376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Interferometric Imaging</a:t>
            </a:r>
          </a:p>
        </p:txBody>
      </p:sp>
      <p:grpSp>
        <p:nvGrpSpPr>
          <p:cNvPr id="14687" name="Group 14686">
            <a:extLst>
              <a:ext uri="{FF2B5EF4-FFF2-40B4-BE49-F238E27FC236}">
                <a16:creationId xmlns:a16="http://schemas.microsoft.com/office/drawing/2014/main" id="{77843E26-26D5-BF2B-5502-D913C7FE1246}"/>
              </a:ext>
            </a:extLst>
          </p:cNvPr>
          <p:cNvGrpSpPr/>
          <p:nvPr/>
        </p:nvGrpSpPr>
        <p:grpSpPr>
          <a:xfrm>
            <a:off x="3405069" y="4798242"/>
            <a:ext cx="406599" cy="633525"/>
            <a:chOff x="2119897" y="801648"/>
            <a:chExt cx="916404" cy="1371600"/>
          </a:xfrm>
        </p:grpSpPr>
        <p:sp>
          <p:nvSpPr>
            <p:cNvPr id="14688" name="Triangle 14687">
              <a:extLst>
                <a:ext uri="{FF2B5EF4-FFF2-40B4-BE49-F238E27FC236}">
                  <a16:creationId xmlns:a16="http://schemas.microsoft.com/office/drawing/2014/main" id="{6B75F38B-E14A-DCD9-90BD-78B73334FDAC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9" name="Chord 14688">
              <a:extLst>
                <a:ext uri="{FF2B5EF4-FFF2-40B4-BE49-F238E27FC236}">
                  <a16:creationId xmlns:a16="http://schemas.microsoft.com/office/drawing/2014/main" id="{4D05E712-230F-916D-F843-93659D6A03EC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90" name="Straight Connector 14689">
              <a:extLst>
                <a:ext uri="{FF2B5EF4-FFF2-40B4-BE49-F238E27FC236}">
                  <a16:creationId xmlns:a16="http://schemas.microsoft.com/office/drawing/2014/main" id="{AFA253EC-F018-C4CC-0766-5403CC99E94C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1" name="Straight Connector 14690">
              <a:extLst>
                <a:ext uri="{FF2B5EF4-FFF2-40B4-BE49-F238E27FC236}">
                  <a16:creationId xmlns:a16="http://schemas.microsoft.com/office/drawing/2014/main" id="{DC22D11D-B133-AE73-1D3C-E7CB6D2CD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92" name="Group 14691">
            <a:extLst>
              <a:ext uri="{FF2B5EF4-FFF2-40B4-BE49-F238E27FC236}">
                <a16:creationId xmlns:a16="http://schemas.microsoft.com/office/drawing/2014/main" id="{19AA1352-B2D0-D3BF-3252-EF691B7D05D9}"/>
              </a:ext>
            </a:extLst>
          </p:cNvPr>
          <p:cNvGrpSpPr/>
          <p:nvPr/>
        </p:nvGrpSpPr>
        <p:grpSpPr>
          <a:xfrm>
            <a:off x="3814750" y="4340438"/>
            <a:ext cx="406599" cy="633525"/>
            <a:chOff x="2119897" y="801648"/>
            <a:chExt cx="916404" cy="1371600"/>
          </a:xfrm>
        </p:grpSpPr>
        <p:sp>
          <p:nvSpPr>
            <p:cNvPr id="14693" name="Triangle 14692">
              <a:extLst>
                <a:ext uri="{FF2B5EF4-FFF2-40B4-BE49-F238E27FC236}">
                  <a16:creationId xmlns:a16="http://schemas.microsoft.com/office/drawing/2014/main" id="{FDF1D818-4212-347B-4B90-D829D517A23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4" name="Chord 14693">
              <a:extLst>
                <a:ext uri="{FF2B5EF4-FFF2-40B4-BE49-F238E27FC236}">
                  <a16:creationId xmlns:a16="http://schemas.microsoft.com/office/drawing/2014/main" id="{41BB53F8-B505-5C0C-4590-BE50E7F5173B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95" name="Straight Connector 14694">
              <a:extLst>
                <a:ext uri="{FF2B5EF4-FFF2-40B4-BE49-F238E27FC236}">
                  <a16:creationId xmlns:a16="http://schemas.microsoft.com/office/drawing/2014/main" id="{B5232433-68F3-A454-0AF1-8C8234AE98F6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6" name="Straight Connector 14695">
              <a:extLst>
                <a:ext uri="{FF2B5EF4-FFF2-40B4-BE49-F238E27FC236}">
                  <a16:creationId xmlns:a16="http://schemas.microsoft.com/office/drawing/2014/main" id="{11009B6B-EA08-F131-E465-B189611BC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97" name="Group 14696">
            <a:extLst>
              <a:ext uri="{FF2B5EF4-FFF2-40B4-BE49-F238E27FC236}">
                <a16:creationId xmlns:a16="http://schemas.microsoft.com/office/drawing/2014/main" id="{E385EC34-374A-922E-03B2-EC09AFF22FE0}"/>
              </a:ext>
            </a:extLst>
          </p:cNvPr>
          <p:cNvGrpSpPr/>
          <p:nvPr/>
        </p:nvGrpSpPr>
        <p:grpSpPr>
          <a:xfrm>
            <a:off x="4762782" y="4681346"/>
            <a:ext cx="406599" cy="633525"/>
            <a:chOff x="2119897" y="801648"/>
            <a:chExt cx="916404" cy="1371600"/>
          </a:xfrm>
        </p:grpSpPr>
        <p:sp>
          <p:nvSpPr>
            <p:cNvPr id="14698" name="Triangle 14697">
              <a:extLst>
                <a:ext uri="{FF2B5EF4-FFF2-40B4-BE49-F238E27FC236}">
                  <a16:creationId xmlns:a16="http://schemas.microsoft.com/office/drawing/2014/main" id="{9BB8C130-C9F1-70A7-972A-FB7B105F4171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9" name="Chord 14698">
              <a:extLst>
                <a:ext uri="{FF2B5EF4-FFF2-40B4-BE49-F238E27FC236}">
                  <a16:creationId xmlns:a16="http://schemas.microsoft.com/office/drawing/2014/main" id="{D3EC6880-F1D9-F9FB-82FA-C090D28A83B0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00" name="Straight Connector 14699">
              <a:extLst>
                <a:ext uri="{FF2B5EF4-FFF2-40B4-BE49-F238E27FC236}">
                  <a16:creationId xmlns:a16="http://schemas.microsoft.com/office/drawing/2014/main" id="{C4D5481F-D6E9-8C4B-FB00-6F725C8F2997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1" name="Straight Connector 14700">
              <a:extLst>
                <a:ext uri="{FF2B5EF4-FFF2-40B4-BE49-F238E27FC236}">
                  <a16:creationId xmlns:a16="http://schemas.microsoft.com/office/drawing/2014/main" id="{96FF016A-564B-A45C-9EC4-D8DD73676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02" name="Group 14701">
            <a:extLst>
              <a:ext uri="{FF2B5EF4-FFF2-40B4-BE49-F238E27FC236}">
                <a16:creationId xmlns:a16="http://schemas.microsoft.com/office/drawing/2014/main" id="{85720A65-A76B-AB14-7807-8C2B9B1FBEC8}"/>
              </a:ext>
            </a:extLst>
          </p:cNvPr>
          <p:cNvGrpSpPr/>
          <p:nvPr/>
        </p:nvGrpSpPr>
        <p:grpSpPr>
          <a:xfrm>
            <a:off x="5407328" y="4951874"/>
            <a:ext cx="406599" cy="633525"/>
            <a:chOff x="2119897" y="801648"/>
            <a:chExt cx="916404" cy="1371600"/>
          </a:xfrm>
        </p:grpSpPr>
        <p:sp>
          <p:nvSpPr>
            <p:cNvPr id="14703" name="Triangle 14702">
              <a:extLst>
                <a:ext uri="{FF2B5EF4-FFF2-40B4-BE49-F238E27FC236}">
                  <a16:creationId xmlns:a16="http://schemas.microsoft.com/office/drawing/2014/main" id="{539965E3-BC52-0937-BD0B-F0FE338248F0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4" name="Chord 14703">
              <a:extLst>
                <a:ext uri="{FF2B5EF4-FFF2-40B4-BE49-F238E27FC236}">
                  <a16:creationId xmlns:a16="http://schemas.microsoft.com/office/drawing/2014/main" id="{24B6D3C2-0B94-A368-14CA-112339A3F19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05" name="Straight Connector 14704">
              <a:extLst>
                <a:ext uri="{FF2B5EF4-FFF2-40B4-BE49-F238E27FC236}">
                  <a16:creationId xmlns:a16="http://schemas.microsoft.com/office/drawing/2014/main" id="{A57D9569-3A48-40B8-F5AD-9393CC4A3546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6" name="Straight Connector 14705">
              <a:extLst>
                <a:ext uri="{FF2B5EF4-FFF2-40B4-BE49-F238E27FC236}">
                  <a16:creationId xmlns:a16="http://schemas.microsoft.com/office/drawing/2014/main" id="{CBF5DC3F-0F08-A43F-12E1-A9B4D3DCB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07" name="Group 14706">
            <a:extLst>
              <a:ext uri="{FF2B5EF4-FFF2-40B4-BE49-F238E27FC236}">
                <a16:creationId xmlns:a16="http://schemas.microsoft.com/office/drawing/2014/main" id="{2F96307D-D887-DDFA-92F4-0CFC4F46B607}"/>
              </a:ext>
            </a:extLst>
          </p:cNvPr>
          <p:cNvGrpSpPr/>
          <p:nvPr/>
        </p:nvGrpSpPr>
        <p:grpSpPr>
          <a:xfrm>
            <a:off x="5898993" y="4630138"/>
            <a:ext cx="406599" cy="633525"/>
            <a:chOff x="2119897" y="801648"/>
            <a:chExt cx="916404" cy="1371600"/>
          </a:xfrm>
        </p:grpSpPr>
        <p:sp>
          <p:nvSpPr>
            <p:cNvPr id="14708" name="Triangle 14707">
              <a:extLst>
                <a:ext uri="{FF2B5EF4-FFF2-40B4-BE49-F238E27FC236}">
                  <a16:creationId xmlns:a16="http://schemas.microsoft.com/office/drawing/2014/main" id="{801DB9BF-ACD3-267E-803D-811C4DD52E1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9" name="Chord 14708">
              <a:extLst>
                <a:ext uri="{FF2B5EF4-FFF2-40B4-BE49-F238E27FC236}">
                  <a16:creationId xmlns:a16="http://schemas.microsoft.com/office/drawing/2014/main" id="{5451FA91-DAC6-24EE-C4F3-E96DC37CA8D8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10" name="Straight Connector 14709">
              <a:extLst>
                <a:ext uri="{FF2B5EF4-FFF2-40B4-BE49-F238E27FC236}">
                  <a16:creationId xmlns:a16="http://schemas.microsoft.com/office/drawing/2014/main" id="{B270FA6F-7E46-826C-931B-A36D5B09167D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1" name="Straight Connector 14710">
              <a:extLst>
                <a:ext uri="{FF2B5EF4-FFF2-40B4-BE49-F238E27FC236}">
                  <a16:creationId xmlns:a16="http://schemas.microsoft.com/office/drawing/2014/main" id="{8027A8C9-2F7B-7D44-9828-6C5C94203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12" name="Group 14711">
            <a:extLst>
              <a:ext uri="{FF2B5EF4-FFF2-40B4-BE49-F238E27FC236}">
                <a16:creationId xmlns:a16="http://schemas.microsoft.com/office/drawing/2014/main" id="{EF459C6E-3292-7B6A-9AA6-8A069D0A2954}"/>
              </a:ext>
            </a:extLst>
          </p:cNvPr>
          <p:cNvGrpSpPr/>
          <p:nvPr/>
        </p:nvGrpSpPr>
        <p:grpSpPr>
          <a:xfrm>
            <a:off x="5156657" y="4293333"/>
            <a:ext cx="406599" cy="633525"/>
            <a:chOff x="2119897" y="801648"/>
            <a:chExt cx="916404" cy="1371600"/>
          </a:xfrm>
        </p:grpSpPr>
        <p:sp>
          <p:nvSpPr>
            <p:cNvPr id="14713" name="Triangle 14712">
              <a:extLst>
                <a:ext uri="{FF2B5EF4-FFF2-40B4-BE49-F238E27FC236}">
                  <a16:creationId xmlns:a16="http://schemas.microsoft.com/office/drawing/2014/main" id="{FA80AA43-EEC8-B0CF-7457-014BF5A4C94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4" name="Chord 14713">
              <a:extLst>
                <a:ext uri="{FF2B5EF4-FFF2-40B4-BE49-F238E27FC236}">
                  <a16:creationId xmlns:a16="http://schemas.microsoft.com/office/drawing/2014/main" id="{0CCE8970-CDB5-1EA7-56C5-CA5E54D7657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715" name="Straight Connector 14714">
              <a:extLst>
                <a:ext uri="{FF2B5EF4-FFF2-40B4-BE49-F238E27FC236}">
                  <a16:creationId xmlns:a16="http://schemas.microsoft.com/office/drawing/2014/main" id="{B842755B-C7C5-A584-FF78-2D1979FE146A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6" name="Straight Connector 14715">
              <a:extLst>
                <a:ext uri="{FF2B5EF4-FFF2-40B4-BE49-F238E27FC236}">
                  <a16:creationId xmlns:a16="http://schemas.microsoft.com/office/drawing/2014/main" id="{DFD1C190-BF99-FF88-D7BE-10B43AF5C5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17" name="Group 14716">
            <a:extLst>
              <a:ext uri="{FF2B5EF4-FFF2-40B4-BE49-F238E27FC236}">
                <a16:creationId xmlns:a16="http://schemas.microsoft.com/office/drawing/2014/main" id="{087651FE-70AD-629E-E158-04941DDE70FA}"/>
              </a:ext>
            </a:extLst>
          </p:cNvPr>
          <p:cNvGrpSpPr/>
          <p:nvPr/>
        </p:nvGrpSpPr>
        <p:grpSpPr>
          <a:xfrm>
            <a:off x="4256233" y="4896804"/>
            <a:ext cx="406599" cy="633525"/>
            <a:chOff x="2119897" y="801648"/>
            <a:chExt cx="916404" cy="1371600"/>
          </a:xfrm>
        </p:grpSpPr>
        <p:sp>
          <p:nvSpPr>
            <p:cNvPr id="14718" name="Triangle 14717">
              <a:extLst>
                <a:ext uri="{FF2B5EF4-FFF2-40B4-BE49-F238E27FC236}">
                  <a16:creationId xmlns:a16="http://schemas.microsoft.com/office/drawing/2014/main" id="{30797C41-4902-BFA3-3BCF-CC9540B676EF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9" name="Chord 14718">
              <a:extLst>
                <a:ext uri="{FF2B5EF4-FFF2-40B4-BE49-F238E27FC236}">
                  <a16:creationId xmlns:a16="http://schemas.microsoft.com/office/drawing/2014/main" id="{084EFBAF-ACFB-2841-C6C2-4AA6DFC93244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20" name="Straight Connector 14719">
              <a:extLst>
                <a:ext uri="{FF2B5EF4-FFF2-40B4-BE49-F238E27FC236}">
                  <a16:creationId xmlns:a16="http://schemas.microsoft.com/office/drawing/2014/main" id="{E08CD814-47F8-98DB-2016-30D4FBF459B1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21" name="Straight Connector 14720">
              <a:extLst>
                <a:ext uri="{FF2B5EF4-FFF2-40B4-BE49-F238E27FC236}">
                  <a16:creationId xmlns:a16="http://schemas.microsoft.com/office/drawing/2014/main" id="{E2D4E9FA-2F6B-7FC4-6CBF-9B98382A71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22" name="Picture 14721">
            <a:extLst>
              <a:ext uri="{FF2B5EF4-FFF2-40B4-BE49-F238E27FC236}">
                <a16:creationId xmlns:a16="http://schemas.microsoft.com/office/drawing/2014/main" id="{20DD9B61-DE97-B7E9-6143-63EAC1C965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4058562" y="746780"/>
            <a:ext cx="1417680" cy="1357200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  <p:sp>
        <p:nvSpPr>
          <p:cNvPr id="14723" name="TextBox 14722">
            <a:extLst>
              <a:ext uri="{FF2B5EF4-FFF2-40B4-BE49-F238E27FC236}">
                <a16:creationId xmlns:a16="http://schemas.microsoft.com/office/drawing/2014/main" id="{981C4E5A-1B01-6EFA-3756-5844977D63EE}"/>
              </a:ext>
            </a:extLst>
          </p:cNvPr>
          <p:cNvSpPr txBox="1"/>
          <p:nvPr/>
        </p:nvSpPr>
        <p:spPr>
          <a:xfrm>
            <a:off x="3762226" y="2387511"/>
            <a:ext cx="2565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Aperture Synthesis</a:t>
            </a: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sz="1400" dirty="0">
                <a:solidFill>
                  <a:srgbClr val="000000"/>
                </a:solidFill>
                <a:latin typeface="Luxi Sans" pitchFamily="34"/>
              </a:rPr>
              <a:t>Measure spatial frequencies…</a:t>
            </a:r>
          </a:p>
          <a:p>
            <a:endParaRPr lang="en-US" sz="1400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Luxi Sans" pitchFamily="34"/>
              </a:rPr>
              <a:t> “ K-space Sampling “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551879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FACA-3AAE-BC08-BBFF-2AFA9C5728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Measuring spatial frequency components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91110F-3268-B9A7-596E-FE3E59953021}"/>
              </a:ext>
            </a:extLst>
          </p:cNvPr>
          <p:cNvGrpSpPr/>
          <p:nvPr/>
        </p:nvGrpSpPr>
        <p:grpSpPr>
          <a:xfrm>
            <a:off x="863750" y="1115589"/>
            <a:ext cx="3363076" cy="3208956"/>
            <a:chOff x="635188" y="1719296"/>
            <a:chExt cx="3157412" cy="28778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660C2C5-E2D8-31D9-C766-57C7900C78AA}"/>
                </a:ext>
              </a:extLst>
            </p:cNvPr>
            <p:cNvGrpSpPr/>
            <p:nvPr/>
          </p:nvGrpSpPr>
          <p:grpSpPr>
            <a:xfrm>
              <a:off x="635188" y="1719296"/>
              <a:ext cx="3157412" cy="2310904"/>
              <a:chOff x="635188" y="1719296"/>
              <a:chExt cx="3157412" cy="2310904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E074F423-A038-B55C-49E5-2065AF46E851}"/>
                  </a:ext>
                </a:extLst>
              </p:cNvPr>
              <p:cNvSpPr/>
              <p:nvPr/>
            </p:nvSpPr>
            <p:spPr>
              <a:xfrm>
                <a:off x="696240" y="3629160"/>
                <a:ext cx="154800" cy="22572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B49D42A3-53B0-3518-1E2D-4832917542E9}"/>
                  </a:ext>
                </a:extLst>
              </p:cNvPr>
              <p:cNvSpPr/>
              <p:nvPr/>
            </p:nvSpPr>
            <p:spPr>
              <a:xfrm>
                <a:off x="2581560" y="3605760"/>
                <a:ext cx="155880" cy="22644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1A489EE0-4F10-A904-1697-776D7BC77445}"/>
                  </a:ext>
                </a:extLst>
              </p:cNvPr>
              <p:cNvSpPr/>
              <p:nvPr/>
            </p:nvSpPr>
            <p:spPr>
              <a:xfrm>
                <a:off x="652320" y="3465360"/>
                <a:ext cx="243720" cy="23436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17" name="Straight Connector 16">
                <a:extLst>
                  <a:ext uri="{FF2B5EF4-FFF2-40B4-BE49-F238E27FC236}">
                    <a16:creationId xmlns:a16="http://schemas.microsoft.com/office/drawing/2014/main" id="{04D45479-EC8D-1889-8FD8-39C85BB6A0F4}"/>
                  </a:ext>
                </a:extLst>
              </p:cNvPr>
              <p:cNvSpPr/>
              <p:nvPr/>
            </p:nvSpPr>
            <p:spPr>
              <a:xfrm>
                <a:off x="711720" y="3491280"/>
                <a:ext cx="125640" cy="179639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18" name="Straight Connector 17">
                <a:extLst>
                  <a:ext uri="{FF2B5EF4-FFF2-40B4-BE49-F238E27FC236}">
                    <a16:creationId xmlns:a16="http://schemas.microsoft.com/office/drawing/2014/main" id="{6C56A773-222F-9E9F-4CE0-3849B191530E}"/>
                  </a:ext>
                </a:extLst>
              </p:cNvPr>
              <p:cNvSpPr/>
              <p:nvPr/>
            </p:nvSpPr>
            <p:spPr>
              <a:xfrm flipV="1">
                <a:off x="682200" y="3499200"/>
                <a:ext cx="192239" cy="1483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45001D07-7AA9-962B-08E9-DB946790BFAA}"/>
                  </a:ext>
                </a:extLst>
              </p:cNvPr>
              <p:cNvSpPr/>
              <p:nvPr/>
            </p:nvSpPr>
            <p:spPr>
              <a:xfrm>
                <a:off x="2547720" y="3443400"/>
                <a:ext cx="244440" cy="233280"/>
              </a:xfrm>
              <a:custGeom>
                <a:avLst/>
                <a:gdLst>
                  <a:gd name="idx" fmla="cos wd2 2700000"/>
                  <a:gd name="idy" fmla="sin hd2 2700000"/>
                  <a:gd name="il" fmla="+- hc 0 idx"/>
                  <a:gd name="ir" fmla="+- hc idx 0"/>
                  <a:gd name="it" fmla="+- vc 0 idy"/>
                  <a:gd name="ib" fmla="+- vc idy 0"/>
                </a:gdLst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il" t="it" r="ir" b="ib"/>
                <a:pathLst>
                  <a:path>
                    <a:moveTo>
                      <a:pt x="l" y="vc"/>
                    </a:moveTo>
                    <a:arcTo wR="wd2" hR="hd2" stAng="cd2" swAng="cd4"/>
                    <a:arcTo wR="wd2" hR="hd2" stAng="3cd4" swAng="cd4"/>
                    <a:arcTo wR="wd2" hR="hd2" stAng="0" swAng="cd4"/>
                    <a:arcTo wR="wd2" hR="hd2" stAng="cd4" swAng="cd4"/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0" name="Straight Connector 19">
                <a:extLst>
                  <a:ext uri="{FF2B5EF4-FFF2-40B4-BE49-F238E27FC236}">
                    <a16:creationId xmlns:a16="http://schemas.microsoft.com/office/drawing/2014/main" id="{F4AFB17B-F9D0-290F-B7E9-BBC60D1687B0}"/>
                  </a:ext>
                </a:extLst>
              </p:cNvPr>
              <p:cNvSpPr/>
              <p:nvPr/>
            </p:nvSpPr>
            <p:spPr>
              <a:xfrm>
                <a:off x="2607120" y="3468959"/>
                <a:ext cx="125640" cy="1796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1" name="Straight Connector 20">
                <a:extLst>
                  <a:ext uri="{FF2B5EF4-FFF2-40B4-BE49-F238E27FC236}">
                    <a16:creationId xmlns:a16="http://schemas.microsoft.com/office/drawing/2014/main" id="{73C9BB4C-314A-8E59-743F-557B398CF864}"/>
                  </a:ext>
                </a:extLst>
              </p:cNvPr>
              <p:cNvSpPr/>
              <p:nvPr/>
            </p:nvSpPr>
            <p:spPr>
              <a:xfrm flipV="1">
                <a:off x="2577600" y="3476880"/>
                <a:ext cx="192240" cy="1483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572ACFC4-8085-BE68-5E03-A05BA900C324}"/>
                  </a:ext>
                </a:extLst>
              </p:cNvPr>
              <p:cNvSpPr/>
              <p:nvPr/>
            </p:nvSpPr>
            <p:spPr>
              <a:xfrm>
                <a:off x="3510720" y="1798560"/>
                <a:ext cx="281880" cy="264600"/>
              </a:xfrm>
              <a:custGeom>
                <a:avLst/>
                <a:gdLst>
                  <a:gd name="f0" fmla="val w"/>
                  <a:gd name="f1" fmla="val h"/>
                  <a:gd name="f2" fmla="val 0"/>
                  <a:gd name="f3" fmla="val 21600"/>
                  <a:gd name="f4" fmla="val 10797"/>
                  <a:gd name="f5" fmla="val 8278"/>
                  <a:gd name="f6" fmla="val 8256"/>
                  <a:gd name="f7" fmla="val 6722"/>
                  <a:gd name="f8" fmla="val 13405"/>
                  <a:gd name="f9" fmla="val 4198"/>
                  <a:gd name="f10" fmla="val 16580"/>
                  <a:gd name="f11" fmla="val 17401"/>
                  <a:gd name="f12" fmla="val 14878"/>
                  <a:gd name="f13" fmla="val 13321"/>
                  <a:gd name="f14" fmla="*/ f0 1 21600"/>
                  <a:gd name="f15" fmla="*/ f1 1 21600"/>
                  <a:gd name="f16" fmla="*/ 6722 f14 1"/>
                  <a:gd name="f17" fmla="*/ 14878 f14 1"/>
                  <a:gd name="f18" fmla="*/ 15460 f15 1"/>
                  <a:gd name="f19" fmla="*/ 8256 f15 1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16" t="f19" r="f17" b="f18"/>
                <a:pathLst>
                  <a:path w="21600" h="21600">
                    <a:moveTo>
                      <a:pt x="f4" y="f2"/>
                    </a:moveTo>
                    <a:lnTo>
                      <a:pt x="f5" y="f6"/>
                    </a:lnTo>
                    <a:lnTo>
                      <a:pt x="f2" y="f6"/>
                    </a:lnTo>
                    <a:lnTo>
                      <a:pt x="f7" y="f8"/>
                    </a:lnTo>
                    <a:lnTo>
                      <a:pt x="f9" y="f3"/>
                    </a:lnTo>
                    <a:lnTo>
                      <a:pt x="f4" y="f10"/>
                    </a:lnTo>
                    <a:lnTo>
                      <a:pt x="f11" y="f3"/>
                    </a:lnTo>
                    <a:lnTo>
                      <a:pt x="f12" y="f8"/>
                    </a:lnTo>
                    <a:lnTo>
                      <a:pt x="f3" y="f6"/>
                    </a:lnTo>
                    <a:lnTo>
                      <a:pt x="f13" y="f6"/>
                    </a:lnTo>
                    <a:lnTo>
                      <a:pt x="f4" y="f2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3" name="Straight Connector 22">
                <a:extLst>
                  <a:ext uri="{FF2B5EF4-FFF2-40B4-BE49-F238E27FC236}">
                    <a16:creationId xmlns:a16="http://schemas.microsoft.com/office/drawing/2014/main" id="{480726E8-3534-D3FE-4E51-678651767F06}"/>
                  </a:ext>
                </a:extLst>
              </p:cNvPr>
              <p:cNvSpPr/>
              <p:nvPr/>
            </p:nvSpPr>
            <p:spPr>
              <a:xfrm flipH="1">
                <a:off x="2744640" y="2095200"/>
                <a:ext cx="641880" cy="52848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prstDash val="solid"/>
                <a:tailEnd type="arrow"/>
              </a:ln>
            </p:spPr>
            <p:txBody>
              <a:bodyPr vert="horz" wrap="none" lIns="99000" tIns="54000" rIns="99000" bIns="54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7" name="Straight Connector 36">
                <a:extLst>
                  <a:ext uri="{FF2B5EF4-FFF2-40B4-BE49-F238E27FC236}">
                    <a16:creationId xmlns:a16="http://schemas.microsoft.com/office/drawing/2014/main" id="{C5D1E0C4-759D-C466-71B2-08754C453B8F}"/>
                  </a:ext>
                </a:extLst>
              </p:cNvPr>
              <p:cNvSpPr/>
              <p:nvPr/>
            </p:nvSpPr>
            <p:spPr>
              <a:xfrm flipH="1">
                <a:off x="765719" y="2169360"/>
                <a:ext cx="1598761" cy="1239480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prstDash val="solid"/>
                <a:headEnd type="arrow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8" name="Straight Connector 37">
                <a:extLst>
                  <a:ext uri="{FF2B5EF4-FFF2-40B4-BE49-F238E27FC236}">
                    <a16:creationId xmlns:a16="http://schemas.microsoft.com/office/drawing/2014/main" id="{6EA58DD3-CCDF-38F5-C781-2B7E0B1E3283}"/>
                  </a:ext>
                </a:extLst>
              </p:cNvPr>
              <p:cNvSpPr/>
              <p:nvPr/>
            </p:nvSpPr>
            <p:spPr>
              <a:xfrm>
                <a:off x="1595160" y="2035800"/>
                <a:ext cx="1029960" cy="1352160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prstDash val="solid"/>
                <a:headEnd type="arrow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9" name="Straight Connector 38">
                <a:extLst>
                  <a:ext uri="{FF2B5EF4-FFF2-40B4-BE49-F238E27FC236}">
                    <a16:creationId xmlns:a16="http://schemas.microsoft.com/office/drawing/2014/main" id="{27B7C98D-0B3A-4EA9-6394-56FE9DC5B3FC}"/>
                  </a:ext>
                </a:extLst>
              </p:cNvPr>
              <p:cNvSpPr/>
              <p:nvPr/>
            </p:nvSpPr>
            <p:spPr>
              <a:xfrm flipH="1">
                <a:off x="765719" y="3366720"/>
                <a:ext cx="2555281" cy="49320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prstDash val="solid"/>
                <a:headEnd type="arrow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3DD2DB3-8B53-1344-CD5B-3FC2DBA27C07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3306960" y="3158161"/>
                    <a:ext cx="416879" cy="232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oMath>
                      </m:oMathPara>
                    </a14:m>
                    <a:endParaRPr lang="en-US" i="0" dirty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33DD2DB3-8B53-1344-CD5B-3FC2DBA27C0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6960" y="3158161"/>
                    <a:ext cx="416879" cy="23256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t="-19048" r="-17143" b="-5238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F511554-696A-080C-3AF7-AE5357665BF0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1321401" y="1719296"/>
                    <a:ext cx="407160" cy="23328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oMath>
                      </m:oMathPara>
                    </a14:m>
                    <a:endParaRPr lang="en-US" i="0" dirty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BF511554-696A-080C-3AF7-AE5357665B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21401" y="1719296"/>
                    <a:ext cx="407160" cy="23328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13636" r="-14286" b="-22727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60CCD54F-C678-5199-6919-6AEC824F4096}"/>
                  </a:ext>
                </a:extLst>
              </p:cNvPr>
              <p:cNvSpPr/>
              <p:nvPr/>
            </p:nvSpPr>
            <p:spPr>
              <a:xfrm rot="1105800">
                <a:off x="956376" y="3261917"/>
                <a:ext cx="205919" cy="1450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573" h="404">
                    <a:moveTo>
                      <a:pt x="0" y="0"/>
                    </a:moveTo>
                    <a:cubicBezTo>
                      <a:pt x="241" y="-1"/>
                      <a:pt x="440" y="117"/>
                      <a:pt x="432" y="100"/>
                    </a:cubicBezTo>
                    <a:cubicBezTo>
                      <a:pt x="424" y="82"/>
                      <a:pt x="573" y="404"/>
                      <a:pt x="573" y="404"/>
                    </a:cubicBezTo>
                  </a:path>
                </a:pathLst>
              </a:custGeom>
              <a:noFill/>
              <a:ln w="0">
                <a:solidFill>
                  <a:srgbClr val="000000"/>
                </a:solidFill>
                <a:custDash>
                  <a:ds d="197000" sp="197000"/>
                </a:custDash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43" name="Straight Connector 42">
                <a:extLst>
                  <a:ext uri="{FF2B5EF4-FFF2-40B4-BE49-F238E27FC236}">
                    <a16:creationId xmlns:a16="http://schemas.microsoft.com/office/drawing/2014/main" id="{B07409DA-1600-D164-878B-A20A36C9D682}"/>
                  </a:ext>
                </a:extLst>
              </p:cNvPr>
              <p:cNvSpPr/>
              <p:nvPr/>
            </p:nvSpPr>
            <p:spPr>
              <a:xfrm flipH="1">
                <a:off x="2891880" y="2278800"/>
                <a:ext cx="641880" cy="52848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prstDash val="solid"/>
                <a:tailEnd type="arrow"/>
              </a:ln>
            </p:spPr>
            <p:txBody>
              <a:bodyPr vert="horz" wrap="none" lIns="99000" tIns="54000" rIns="99000" bIns="54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44" name="Straight Connector 43">
                <a:extLst>
                  <a:ext uri="{FF2B5EF4-FFF2-40B4-BE49-F238E27FC236}">
                    <a16:creationId xmlns:a16="http://schemas.microsoft.com/office/drawing/2014/main" id="{79FC9DAB-36C6-24C4-32CB-C8D5093FFF61}"/>
                  </a:ext>
                </a:extLst>
              </p:cNvPr>
              <p:cNvSpPr/>
              <p:nvPr/>
            </p:nvSpPr>
            <p:spPr>
              <a:xfrm flipH="1">
                <a:off x="2604240" y="1912680"/>
                <a:ext cx="641880" cy="528480"/>
              </a:xfrm>
              <a:prstGeom prst="line">
                <a:avLst/>
              </a:prstGeom>
              <a:noFill/>
              <a:ln w="18360">
                <a:solidFill>
                  <a:srgbClr val="FF0000"/>
                </a:solidFill>
                <a:prstDash val="solid"/>
                <a:tailEnd type="arrow"/>
              </a:ln>
            </p:spPr>
            <p:txBody>
              <a:bodyPr vert="horz" wrap="none" lIns="99000" tIns="54000" rIns="99000" bIns="54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45" name="Straight Connector 44">
                <a:extLst>
                  <a:ext uri="{FF2B5EF4-FFF2-40B4-BE49-F238E27FC236}">
                    <a16:creationId xmlns:a16="http://schemas.microsoft.com/office/drawing/2014/main" id="{0040966D-4F2C-D8BC-72AE-984FDD0B4433}"/>
                  </a:ext>
                </a:extLst>
              </p:cNvPr>
              <p:cNvSpPr/>
              <p:nvPr/>
            </p:nvSpPr>
            <p:spPr>
              <a:xfrm>
                <a:off x="2023200" y="2450880"/>
                <a:ext cx="662400" cy="873360"/>
              </a:xfrm>
              <a:prstGeom prst="line">
                <a:avLst/>
              </a:prstGeom>
              <a:noFill/>
              <a:ln w="18360">
                <a:solidFill>
                  <a:srgbClr val="00AE00"/>
                </a:solidFill>
                <a:prstDash val="solid"/>
                <a:headEnd type="arrow"/>
                <a:tailEnd type="arrow"/>
              </a:ln>
            </p:spPr>
            <p:txBody>
              <a:bodyPr vert="horz" wrap="none" lIns="99000" tIns="54000" rIns="99000" bIns="54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D201E651-9D14-CE5F-8D20-15283B3F9824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2332080" y="1895336"/>
                    <a:ext cx="230400" cy="2325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oMath>
                      </m:oMathPara>
                    </a14:m>
                    <a:endParaRPr lang="en-US" i="0" dirty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D201E651-9D14-CE5F-8D20-15283B3F98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32080" y="1895336"/>
                    <a:ext cx="230400" cy="23256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25000" b="-2381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7" name="Straight Connector 46">
                <a:extLst>
                  <a:ext uri="{FF2B5EF4-FFF2-40B4-BE49-F238E27FC236}">
                    <a16:creationId xmlns:a16="http://schemas.microsoft.com/office/drawing/2014/main" id="{2C06E3C9-C6CC-F5F6-3878-A5A150365A7F}"/>
                  </a:ext>
                </a:extLst>
              </p:cNvPr>
              <p:cNvSpPr/>
              <p:nvPr/>
            </p:nvSpPr>
            <p:spPr>
              <a:xfrm>
                <a:off x="765719" y="2866680"/>
                <a:ext cx="0" cy="549360"/>
              </a:xfrm>
              <a:prstGeom prst="line">
                <a:avLst/>
              </a:prstGeom>
              <a:noFill/>
              <a:ln w="0">
                <a:solidFill>
                  <a:srgbClr val="000080"/>
                </a:solidFill>
                <a:prstDash val="solid"/>
                <a:headEnd type="arrow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9B418A2D-A886-FBE6-CE0E-F352F18441F4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635188" y="2569616"/>
                    <a:ext cx="200520" cy="232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oMath>
                      </m:oMathPara>
                    </a14:m>
                    <a:endParaRPr lang="en-US" i="0" dirty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48" name="TextBox 47">
                    <a:extLst>
                      <a:ext uri="{FF2B5EF4-FFF2-40B4-BE49-F238E27FC236}">
                        <a16:creationId xmlns:a16="http://schemas.microsoft.com/office/drawing/2014/main" id="{9B418A2D-A886-FBE6-CE0E-F352F18441F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5188" y="2569616"/>
                    <a:ext cx="200520" cy="23220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t="-19048" r="-17647" b="-2381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3E7D80BE-D917-E87D-6B16-8F9D3C64E1BE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804600" y="3720240"/>
                    <a:ext cx="198360" cy="30996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oMath>
                      </m:oMathPara>
                    </a14:m>
                    <a:endParaRPr lang="en-US" i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D8A3BBB1-8666-FD01-5E87-12188AB43DD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4600" y="3720240"/>
                    <a:ext cx="198360" cy="30996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7647" b="-769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1EEA407D-B081-4E43-80A7-7E8230B2DB4C}"/>
                      </a:ext>
                    </a:extLst>
                  </p:cNvPr>
                  <p:cNvSpPr txBox="1">
                    <a:spLocks noResize="1"/>
                  </p:cNvSpPr>
                  <p:nvPr/>
                </p:nvSpPr>
                <p:spPr>
                  <a:xfrm>
                    <a:off x="2637360" y="3713040"/>
                    <a:ext cx="241560" cy="3103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vert="horz" wrap="none" lIns="90000" tIns="45000" rIns="90000" bIns="45000" compatLnSpc="0">
                    <a:noAutofit/>
                  </a:bodyPr>
                  <a:lstStyle/>
                  <a:p>
                    <a:pPr marL="0" marR="0" lvl="0" indent="0" algn="l" rtl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  <a:tabLst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oMath>
                      </m:oMathPara>
                    </a14:m>
                    <a:endParaRPr lang="en-US" i="0">
                      <a:solidFill>
                        <a:srgbClr val="000000"/>
                      </a:solidFill>
                      <a:latin typeface="Luxi Sans" pitchFamily="34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F66893E2-1699-82F4-BEF3-8D13D4AF54C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37360" y="3713040"/>
                    <a:ext cx="241560" cy="31032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5000" r="-15000" b="-32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692B480C-9B3C-9C28-D67D-34E55EC6F13D}"/>
                </a:ext>
              </a:extLst>
            </p:cNvPr>
            <p:cNvSpPr/>
            <p:nvPr/>
          </p:nvSpPr>
          <p:spPr>
            <a:xfrm rot="5400000">
              <a:off x="871529" y="3713595"/>
              <a:ext cx="540000" cy="7840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01" h="2179">
                  <a:moveTo>
                    <a:pt x="0" y="2173"/>
                  </a:moveTo>
                  <a:cubicBezTo>
                    <a:pt x="152" y="2193"/>
                    <a:pt x="314" y="2166"/>
                    <a:pt x="442" y="2062"/>
                  </a:cubicBezTo>
                  <a:cubicBezTo>
                    <a:pt x="590" y="1942"/>
                    <a:pt x="694" y="1729"/>
                    <a:pt x="722" y="1505"/>
                  </a:cubicBezTo>
                  <a:cubicBezTo>
                    <a:pt x="745" y="1311"/>
                    <a:pt x="842" y="1148"/>
                    <a:pt x="854" y="948"/>
                  </a:cubicBezTo>
                  <a:cubicBezTo>
                    <a:pt x="865" y="755"/>
                    <a:pt x="895" y="556"/>
                    <a:pt x="971" y="390"/>
                  </a:cubicBezTo>
                  <a:cubicBezTo>
                    <a:pt x="1056" y="209"/>
                    <a:pt x="1203" y="1"/>
                    <a:pt x="1398" y="19"/>
                  </a:cubicBezTo>
                  <a:lnTo>
                    <a:pt x="1501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E7A3A59-B174-67CF-F44C-AD63471B0E85}"/>
                </a:ext>
              </a:extLst>
            </p:cNvPr>
            <p:cNvSpPr/>
            <p:nvPr/>
          </p:nvSpPr>
          <p:spPr>
            <a:xfrm rot="8700600">
              <a:off x="1516428" y="3745460"/>
              <a:ext cx="1132920" cy="50868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3148" h="1414">
                  <a:moveTo>
                    <a:pt x="0" y="185"/>
                  </a:moveTo>
                  <a:cubicBezTo>
                    <a:pt x="217" y="125"/>
                    <a:pt x="386" y="281"/>
                    <a:pt x="545" y="393"/>
                  </a:cubicBezTo>
                  <a:cubicBezTo>
                    <a:pt x="733" y="526"/>
                    <a:pt x="859" y="722"/>
                    <a:pt x="991" y="926"/>
                  </a:cubicBezTo>
                  <a:cubicBezTo>
                    <a:pt x="1098" y="1094"/>
                    <a:pt x="1306" y="1161"/>
                    <a:pt x="1436" y="1320"/>
                  </a:cubicBezTo>
                  <a:cubicBezTo>
                    <a:pt x="1592" y="1510"/>
                    <a:pt x="2038" y="1389"/>
                    <a:pt x="1703" y="1153"/>
                  </a:cubicBezTo>
                  <a:cubicBezTo>
                    <a:pt x="1535" y="1035"/>
                    <a:pt x="1421" y="855"/>
                    <a:pt x="1274" y="701"/>
                  </a:cubicBezTo>
                  <a:cubicBezTo>
                    <a:pt x="1118" y="539"/>
                    <a:pt x="874" y="245"/>
                    <a:pt x="1037" y="56"/>
                  </a:cubicBezTo>
                  <a:cubicBezTo>
                    <a:pt x="1195" y="-128"/>
                    <a:pt x="1417" y="189"/>
                    <a:pt x="1576" y="306"/>
                  </a:cubicBezTo>
                  <a:cubicBezTo>
                    <a:pt x="1805" y="474"/>
                    <a:pt x="1898" y="776"/>
                    <a:pt x="2159" y="908"/>
                  </a:cubicBezTo>
                  <a:cubicBezTo>
                    <a:pt x="2317" y="987"/>
                    <a:pt x="2444" y="1267"/>
                    <a:pt x="2677" y="1052"/>
                  </a:cubicBezTo>
                  <a:cubicBezTo>
                    <a:pt x="2821" y="919"/>
                    <a:pt x="2996" y="812"/>
                    <a:pt x="3086" y="634"/>
                  </a:cubicBezTo>
                  <a:lnTo>
                    <a:pt x="3148" y="539"/>
                  </a:lnTo>
                </a:path>
              </a:pathLst>
            </a:custGeom>
            <a:noFill/>
            <a:ln w="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89F02F-BCCE-158F-C8E1-215FA3C6BC8A}"/>
                </a:ext>
              </a:extLst>
            </p:cNvPr>
            <p:cNvSpPr/>
            <p:nvPr/>
          </p:nvSpPr>
          <p:spPr>
            <a:xfrm>
              <a:off x="1433160" y="4305599"/>
              <a:ext cx="334080" cy="270760"/>
            </a:xfrm>
            <a:prstGeom prst="rect">
              <a:avLst/>
            </a:prstGeom>
            <a:solidFill>
              <a:srgbClr val="C5000B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ct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600" b="0" i="0" u="none" strike="noStrike" kern="1200" dirty="0">
                  <a:ln>
                    <a:noFill/>
                  </a:ln>
                  <a:solidFill>
                    <a:srgbClr val="FFFFFF"/>
                  </a:solidFill>
                  <a:latin typeface="Luxi Sans" pitchFamily="34"/>
                  <a:ea typeface="DejaVu LGC Sans" pitchFamily="2"/>
                  <a:cs typeface="DejaVu LGC Sans" pitchFamily="2"/>
                </a:rPr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8EED3-BE88-2738-4E94-049F0F04E4CC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2059514" y="4266270"/>
                  <a:ext cx="1190880" cy="3308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compatLnSpc="0">
                  <a:no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sSubSup>
                                  <m:sSubSup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bSup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δτ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δν</m:t>
                            </m:r>
                          </m:sub>
                        </m:sSub>
                      </m:oMath>
                    </m:oMathPara>
                  </a14:m>
                  <a:endParaRPr lang="en-US" i="0" dirty="0">
                    <a:solidFill>
                      <a:srgbClr val="000000"/>
                    </a:solidFill>
                    <a:latin typeface="Luxi Sans" pitchFamily="3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C8EED3-BE88-2738-4E94-049F0F04E4C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514" y="4266270"/>
                  <a:ext cx="1190880" cy="330840"/>
                </a:xfrm>
                <a:prstGeom prst="rect">
                  <a:avLst/>
                </a:prstGeom>
                <a:blipFill>
                  <a:blip r:embed="rId11"/>
                  <a:stretch>
                    <a:fillRect b="-2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Straight Connector 12">
              <a:extLst>
                <a:ext uri="{FF2B5EF4-FFF2-40B4-BE49-F238E27FC236}">
                  <a16:creationId xmlns:a16="http://schemas.microsoft.com/office/drawing/2014/main" id="{3F69830F-59D4-815F-97A6-79CE0AC7601E}"/>
                </a:ext>
              </a:extLst>
            </p:cNvPr>
            <p:cNvSpPr/>
            <p:nvPr/>
          </p:nvSpPr>
          <p:spPr>
            <a:xfrm>
              <a:off x="1767600" y="4460760"/>
              <a:ext cx="307800" cy="7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CAE766D6-C53F-FBEE-E829-D48E57B7016B}"/>
              </a:ext>
            </a:extLst>
          </p:cNvPr>
          <p:cNvSpPr txBox="1"/>
          <p:nvPr/>
        </p:nvSpPr>
        <p:spPr>
          <a:xfrm>
            <a:off x="503640" y="4861454"/>
            <a:ext cx="40044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 spatial coherence of incident E-field</a:t>
            </a:r>
            <a:endParaRPr lang="en-US" sz="16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E4F3015-60A0-ABD9-396E-ECEB90A08379}"/>
              </a:ext>
            </a:extLst>
          </p:cNvPr>
          <p:cNvGrpSpPr/>
          <p:nvPr/>
        </p:nvGrpSpPr>
        <p:grpSpPr>
          <a:xfrm>
            <a:off x="5213527" y="681060"/>
            <a:ext cx="4196413" cy="3139482"/>
            <a:chOff x="5179680" y="1212840"/>
            <a:chExt cx="3734280" cy="270071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5C805AF-0881-58B6-5669-31CEEF869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/>
            <a:stretch>
              <a:fillRect/>
            </a:stretch>
          </p:blipFill>
          <p:spPr>
            <a:xfrm>
              <a:off x="5216400" y="1470600"/>
              <a:ext cx="3697560" cy="2138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50CC9D34-F2F7-86D7-BC3B-1F09AED0F000}"/>
                </a:ext>
              </a:extLst>
            </p:cNvPr>
            <p:cNvSpPr/>
            <p:nvPr/>
          </p:nvSpPr>
          <p:spPr>
            <a:xfrm>
              <a:off x="5485680" y="2115000"/>
              <a:ext cx="3327120" cy="1285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0">
              <a:solidFill>
                <a:srgbClr val="FF3366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E014FF45-4D23-681B-43D6-0CE8A6B05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/>
            <a:stretch>
              <a:fillRect/>
            </a:stretch>
          </p:blipFill>
          <p:spPr>
            <a:xfrm>
              <a:off x="8037360" y="2970360"/>
              <a:ext cx="857880" cy="79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90526FB-3CDC-FBA7-9432-6C743E5D6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/>
            <a:stretch>
              <a:fillRect/>
            </a:stretch>
          </p:blipFill>
          <p:spPr>
            <a:xfrm flipH="1">
              <a:off x="5179680" y="3097080"/>
              <a:ext cx="860760" cy="816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50FF74A-EC62-10E7-80E3-F7A3BD74D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/>
            <a:stretch>
              <a:fillRect/>
            </a:stretch>
          </p:blipFill>
          <p:spPr>
            <a:xfrm>
              <a:off x="5323320" y="1212840"/>
              <a:ext cx="913679" cy="88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Straight Connector 60">
              <a:extLst>
                <a:ext uri="{FF2B5EF4-FFF2-40B4-BE49-F238E27FC236}">
                  <a16:creationId xmlns:a16="http://schemas.microsoft.com/office/drawing/2014/main" id="{204E1B4C-84F9-7D92-1CB2-F2ECC6769BF1}"/>
                </a:ext>
              </a:extLst>
            </p:cNvPr>
            <p:cNvSpPr/>
            <p:nvPr/>
          </p:nvSpPr>
          <p:spPr>
            <a:xfrm flipH="1" flipV="1">
              <a:off x="6149160" y="1999440"/>
              <a:ext cx="33119" cy="60012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2" name="Straight Connector 61">
              <a:extLst>
                <a:ext uri="{FF2B5EF4-FFF2-40B4-BE49-F238E27FC236}">
                  <a16:creationId xmlns:a16="http://schemas.microsoft.com/office/drawing/2014/main" id="{C835CCB6-8F71-4C0A-A892-B2D3322B26DB}"/>
                </a:ext>
              </a:extLst>
            </p:cNvPr>
            <p:cNvSpPr/>
            <p:nvPr/>
          </p:nvSpPr>
          <p:spPr>
            <a:xfrm flipH="1" flipV="1">
              <a:off x="6142680" y="2012400"/>
              <a:ext cx="2136240" cy="60696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3" name="Straight Connector 62">
              <a:extLst>
                <a:ext uri="{FF2B5EF4-FFF2-40B4-BE49-F238E27FC236}">
                  <a16:creationId xmlns:a16="http://schemas.microsoft.com/office/drawing/2014/main" id="{5F25ABDB-2A04-9BBE-F5BE-09436CB01468}"/>
                </a:ext>
              </a:extLst>
            </p:cNvPr>
            <p:cNvSpPr/>
            <p:nvPr/>
          </p:nvSpPr>
          <p:spPr>
            <a:xfrm>
              <a:off x="7656839" y="2704680"/>
              <a:ext cx="437041" cy="39348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4" name="Straight Connector 63">
              <a:extLst>
                <a:ext uri="{FF2B5EF4-FFF2-40B4-BE49-F238E27FC236}">
                  <a16:creationId xmlns:a16="http://schemas.microsoft.com/office/drawing/2014/main" id="{0779056F-80F0-1D26-C473-42B592612957}"/>
                </a:ext>
              </a:extLst>
            </p:cNvPr>
            <p:cNvSpPr/>
            <p:nvPr/>
          </p:nvSpPr>
          <p:spPr>
            <a:xfrm>
              <a:off x="7129439" y="3013920"/>
              <a:ext cx="977400" cy="10332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5" name="Straight Connector 64">
              <a:extLst>
                <a:ext uri="{FF2B5EF4-FFF2-40B4-BE49-F238E27FC236}">
                  <a16:creationId xmlns:a16="http://schemas.microsoft.com/office/drawing/2014/main" id="{8EFE0731-8E6F-85EA-A8BF-D338F440786C}"/>
                </a:ext>
              </a:extLst>
            </p:cNvPr>
            <p:cNvSpPr/>
            <p:nvPr/>
          </p:nvSpPr>
          <p:spPr>
            <a:xfrm flipV="1">
              <a:off x="5937479" y="3155760"/>
              <a:ext cx="1078201" cy="22140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6" name="Straight Connector 65">
              <a:extLst>
                <a:ext uri="{FF2B5EF4-FFF2-40B4-BE49-F238E27FC236}">
                  <a16:creationId xmlns:a16="http://schemas.microsoft.com/office/drawing/2014/main" id="{86996714-E1CE-EE74-E761-10482F77E2BF}"/>
                </a:ext>
              </a:extLst>
            </p:cNvPr>
            <p:cNvSpPr/>
            <p:nvPr/>
          </p:nvSpPr>
          <p:spPr>
            <a:xfrm flipV="1">
              <a:off x="5937840" y="3328199"/>
              <a:ext cx="1031760" cy="48961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AC905CF1-F242-4E79-D323-100451C3FDDC}"/>
              </a:ext>
            </a:extLst>
          </p:cNvPr>
          <p:cNvSpPr txBox="1"/>
          <p:nvPr/>
        </p:nvSpPr>
        <p:spPr>
          <a:xfrm>
            <a:off x="5213527" y="4166391"/>
            <a:ext cx="4005020" cy="398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Imaging Interferometer :  A detector array</a:t>
            </a: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036DD3ED-59F3-302B-8DA8-4630E3311D92}"/>
              </a:ext>
            </a:extLst>
          </p:cNvPr>
          <p:cNvSpPr/>
          <p:nvPr/>
        </p:nvSpPr>
        <p:spPr>
          <a:xfrm>
            <a:off x="3803285" y="889617"/>
            <a:ext cx="147841" cy="18290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*/ 6722 f14 1"/>
              <a:gd name="f17" fmla="*/ 14878 f14 1"/>
              <a:gd name="f18" fmla="*/ 15460 f15 1"/>
              <a:gd name="f19" fmla="*/ 82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639AB23C-3BCE-F87C-1D87-348B56065C9E}"/>
              </a:ext>
            </a:extLst>
          </p:cNvPr>
          <p:cNvSpPr/>
          <p:nvPr/>
        </p:nvSpPr>
        <p:spPr>
          <a:xfrm>
            <a:off x="4162045" y="1625870"/>
            <a:ext cx="147841" cy="18290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*/ 6722 f14 1"/>
              <a:gd name="f17" fmla="*/ 14878 f14 1"/>
              <a:gd name="f18" fmla="*/ 15460 f15 1"/>
              <a:gd name="f19" fmla="*/ 82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B9FA1250-592E-6425-A1BC-10E6C1A25907}"/>
              </a:ext>
            </a:extLst>
          </p:cNvPr>
          <p:cNvSpPr/>
          <p:nvPr/>
        </p:nvSpPr>
        <p:spPr>
          <a:xfrm>
            <a:off x="4259276" y="1468512"/>
            <a:ext cx="147841" cy="182909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val 10797"/>
              <a:gd name="f5" fmla="val 8278"/>
              <a:gd name="f6" fmla="val 8256"/>
              <a:gd name="f7" fmla="val 6722"/>
              <a:gd name="f8" fmla="val 13405"/>
              <a:gd name="f9" fmla="val 4198"/>
              <a:gd name="f10" fmla="val 16580"/>
              <a:gd name="f11" fmla="val 17401"/>
              <a:gd name="f12" fmla="val 14878"/>
              <a:gd name="f13" fmla="val 13321"/>
              <a:gd name="f14" fmla="*/ f0 1 21600"/>
              <a:gd name="f15" fmla="*/ f1 1 21600"/>
              <a:gd name="f16" fmla="*/ 6722 f14 1"/>
              <a:gd name="f17" fmla="*/ 14878 f14 1"/>
              <a:gd name="f18" fmla="*/ 15460 f15 1"/>
              <a:gd name="f19" fmla="*/ 8256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21600" h="21600">
                <a:moveTo>
                  <a:pt x="f4" y="f2"/>
                </a:moveTo>
                <a:lnTo>
                  <a:pt x="f5" y="f6"/>
                </a:lnTo>
                <a:lnTo>
                  <a:pt x="f2" y="f6"/>
                </a:lnTo>
                <a:lnTo>
                  <a:pt x="f7" y="f8"/>
                </a:lnTo>
                <a:lnTo>
                  <a:pt x="f9" y="f3"/>
                </a:lnTo>
                <a:lnTo>
                  <a:pt x="f4" y="f10"/>
                </a:lnTo>
                <a:lnTo>
                  <a:pt x="f11" y="f3"/>
                </a:lnTo>
                <a:lnTo>
                  <a:pt x="f12" y="f8"/>
                </a:lnTo>
                <a:lnTo>
                  <a:pt x="f3" y="f6"/>
                </a:lnTo>
                <a:lnTo>
                  <a:pt x="f13" y="f6"/>
                </a:lnTo>
                <a:lnTo>
                  <a:pt x="f4" y="f2"/>
                </a:lnTo>
                <a:close/>
              </a:path>
            </a:pathLst>
          </a:custGeom>
          <a:solidFill>
            <a:srgbClr val="FFFF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90000" tIns="45000" rIns="90000" bIns="45000" anchor="ctr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51424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0FACA-3AAE-BC08-BBFF-2AFA9C5728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Filling up the K-space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1ED721-5C76-79B9-7D45-8777D0C49D93}"/>
              </a:ext>
            </a:extLst>
          </p:cNvPr>
          <p:cNvGrpSpPr/>
          <p:nvPr/>
        </p:nvGrpSpPr>
        <p:grpSpPr>
          <a:xfrm>
            <a:off x="5213527" y="681060"/>
            <a:ext cx="4196413" cy="3139482"/>
            <a:chOff x="5179680" y="1212840"/>
            <a:chExt cx="3734280" cy="2700719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138718C-CDF9-9A37-1430-D8C5D03D2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5216400" y="1470600"/>
              <a:ext cx="3697560" cy="21380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7C0592-7447-7F95-7097-DFC1EB68FA75}"/>
                </a:ext>
              </a:extLst>
            </p:cNvPr>
            <p:cNvSpPr/>
            <p:nvPr/>
          </p:nvSpPr>
          <p:spPr>
            <a:xfrm>
              <a:off x="5485680" y="2115000"/>
              <a:ext cx="3327120" cy="128556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0">
              <a:solidFill>
                <a:srgbClr val="FF3366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E4F723F-2FAF-BE31-F4E1-693EEF2E2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8037360" y="2970360"/>
              <a:ext cx="857880" cy="79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7D2F072-D080-DB0B-A5E4-EADBFF45E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 flipH="1">
              <a:off x="5179680" y="3097080"/>
              <a:ext cx="860760" cy="8164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BB8A7C3-1181-5F9A-94E7-902D7F8B0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5323320" y="1212840"/>
              <a:ext cx="913679" cy="886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05EE6033-792B-92CC-230A-4E7AE5694875}"/>
                </a:ext>
              </a:extLst>
            </p:cNvPr>
            <p:cNvSpPr/>
            <p:nvPr/>
          </p:nvSpPr>
          <p:spPr>
            <a:xfrm flipH="1" flipV="1">
              <a:off x="6149160" y="1999440"/>
              <a:ext cx="33119" cy="60012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1" name="Straight Connector 30">
              <a:extLst>
                <a:ext uri="{FF2B5EF4-FFF2-40B4-BE49-F238E27FC236}">
                  <a16:creationId xmlns:a16="http://schemas.microsoft.com/office/drawing/2014/main" id="{CFEE8F49-3C8C-B160-F243-FF2D91DD1CE6}"/>
                </a:ext>
              </a:extLst>
            </p:cNvPr>
            <p:cNvSpPr/>
            <p:nvPr/>
          </p:nvSpPr>
          <p:spPr>
            <a:xfrm flipH="1" flipV="1">
              <a:off x="6142680" y="2012400"/>
              <a:ext cx="2136240" cy="60696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E758B43D-F0DC-573B-9FB2-CA91A4C7FCD6}"/>
                </a:ext>
              </a:extLst>
            </p:cNvPr>
            <p:cNvSpPr/>
            <p:nvPr/>
          </p:nvSpPr>
          <p:spPr>
            <a:xfrm>
              <a:off x="7656839" y="2704680"/>
              <a:ext cx="437041" cy="39348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6B3FECDF-C59D-4CD6-5029-AA0F7148D12A}"/>
                </a:ext>
              </a:extLst>
            </p:cNvPr>
            <p:cNvSpPr/>
            <p:nvPr/>
          </p:nvSpPr>
          <p:spPr>
            <a:xfrm>
              <a:off x="7129439" y="3013920"/>
              <a:ext cx="977400" cy="10332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4" name="Straight Connector 33">
              <a:extLst>
                <a:ext uri="{FF2B5EF4-FFF2-40B4-BE49-F238E27FC236}">
                  <a16:creationId xmlns:a16="http://schemas.microsoft.com/office/drawing/2014/main" id="{3ED35BC3-279F-ED06-C078-169EB9B9E75E}"/>
                </a:ext>
              </a:extLst>
            </p:cNvPr>
            <p:cNvSpPr/>
            <p:nvPr/>
          </p:nvSpPr>
          <p:spPr>
            <a:xfrm flipV="1">
              <a:off x="5937479" y="3155760"/>
              <a:ext cx="1078201" cy="221400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4756CBA8-5425-B046-2BD1-87C2A01BF2E9}"/>
                </a:ext>
              </a:extLst>
            </p:cNvPr>
            <p:cNvSpPr/>
            <p:nvPr/>
          </p:nvSpPr>
          <p:spPr>
            <a:xfrm flipV="1">
              <a:off x="5937840" y="3328199"/>
              <a:ext cx="1031760" cy="48961"/>
            </a:xfrm>
            <a:prstGeom prst="line">
              <a:avLst/>
            </a:prstGeom>
            <a:noFill/>
            <a:ln w="36720">
              <a:solidFill>
                <a:srgbClr val="00FF00"/>
              </a:solidFill>
              <a:prstDash val="solid"/>
            </a:ln>
          </p:spPr>
          <p:txBody>
            <a:bodyPr vert="horz" wrap="none" lIns="91440" tIns="91440" rIns="91440" bIns="914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3DD1BB-345F-D285-69B0-36EBA0C3ABF1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2485333" y="3333716"/>
                <a:ext cx="1212216" cy="3272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  <m:sup>
                                  <m:r>
                                    <a:rPr lang="en-US" i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δτ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δν</m:t>
                          </m:r>
                        </m:sub>
                      </m:sSub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3DD1BB-345F-D285-69B0-36EBA0C3A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33" y="3333716"/>
                <a:ext cx="1212216" cy="327266"/>
              </a:xfrm>
              <a:prstGeom prst="rect">
                <a:avLst/>
              </a:prstGeom>
              <a:blipFill>
                <a:blip r:embed="rId7"/>
                <a:stretch>
                  <a:fillRect b="-407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AA12AAA-E373-E9C3-30EC-47A28FC2C4B0}"/>
              </a:ext>
            </a:extLst>
          </p:cNvPr>
          <p:cNvGrpSpPr/>
          <p:nvPr/>
        </p:nvGrpSpPr>
        <p:grpSpPr>
          <a:xfrm>
            <a:off x="503640" y="546114"/>
            <a:ext cx="3724760" cy="3492362"/>
            <a:chOff x="2949285" y="3511114"/>
            <a:chExt cx="2233944" cy="2037306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3816102-1157-B326-FB16-F121FDCDDBDB}"/>
                </a:ext>
              </a:extLst>
            </p:cNvPr>
            <p:cNvSpPr/>
            <p:nvPr/>
          </p:nvSpPr>
          <p:spPr>
            <a:xfrm>
              <a:off x="2993560" y="3837065"/>
              <a:ext cx="1931039" cy="161233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4095A54-C4C7-9217-26B7-EA4390FF76BA}"/>
                </a:ext>
              </a:extLst>
            </p:cNvPr>
            <p:cNvSpPr/>
            <p:nvPr/>
          </p:nvSpPr>
          <p:spPr>
            <a:xfrm>
              <a:off x="3929204" y="4354460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C41B864B-E289-D3D0-0293-5DCF28CAAC1D}"/>
                </a:ext>
              </a:extLst>
            </p:cNvPr>
            <p:cNvSpPr/>
            <p:nvPr/>
          </p:nvSpPr>
          <p:spPr>
            <a:xfrm>
              <a:off x="3929204" y="3713471"/>
              <a:ext cx="0" cy="18349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3" name="Straight Connector 52">
              <a:extLst>
                <a:ext uri="{FF2B5EF4-FFF2-40B4-BE49-F238E27FC236}">
                  <a16:creationId xmlns:a16="http://schemas.microsoft.com/office/drawing/2014/main" id="{CEC94CBE-E59D-249D-3F12-4F2AAAC12400}"/>
                </a:ext>
              </a:extLst>
            </p:cNvPr>
            <p:cNvSpPr/>
            <p:nvPr/>
          </p:nvSpPr>
          <p:spPr>
            <a:xfrm>
              <a:off x="2949285" y="4640694"/>
              <a:ext cx="2030185" cy="15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custDash>
                <a:ds d="197000" sp="197000"/>
              </a:custDash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4" name="Straight Connector 53">
              <a:extLst>
                <a:ext uri="{FF2B5EF4-FFF2-40B4-BE49-F238E27FC236}">
                  <a16:creationId xmlns:a16="http://schemas.microsoft.com/office/drawing/2014/main" id="{1FBF74D7-1F54-241F-C875-A12C14D84762}"/>
                </a:ext>
              </a:extLst>
            </p:cNvPr>
            <p:cNvSpPr/>
            <p:nvPr/>
          </p:nvSpPr>
          <p:spPr>
            <a:xfrm flipV="1">
              <a:off x="3929204" y="4560170"/>
              <a:ext cx="822028" cy="113040"/>
            </a:xfrm>
            <a:prstGeom prst="line">
              <a:avLst/>
            </a:prstGeom>
            <a:noFill/>
            <a:ln w="18360">
              <a:solidFill>
                <a:srgbClr val="00AE00"/>
              </a:solidFill>
              <a:prstDash val="solid"/>
              <a:headEnd type="arrow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65FC61B-0AC0-75E2-B0E8-0BB9C3B04BD6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4979470" y="4510006"/>
                  <a:ext cx="203759" cy="233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compatLnSpc="0">
                  <a:no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oMath>
                    </m:oMathPara>
                  </a14:m>
                  <a:endParaRPr lang="en-US" i="0" dirty="0">
                    <a:solidFill>
                      <a:srgbClr val="000000"/>
                    </a:solidFill>
                    <a:latin typeface="Luxi Sans" pitchFamily="34"/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065FC61B-0AC0-75E2-B0E8-0BB9C3B04B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9470" y="4510006"/>
                  <a:ext cx="203759" cy="23328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6C5E086-2A45-EE52-8A63-2BC43EF472E1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3825944" y="3511114"/>
                  <a:ext cx="203759" cy="23328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compatLnSpc="0">
                  <a:no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oMath>
                    </m:oMathPara>
                  </a14:m>
                  <a:endParaRPr lang="en-US" i="0" dirty="0">
                    <a:solidFill>
                      <a:srgbClr val="000000"/>
                    </a:solidFill>
                    <a:latin typeface="Luxi Sans" pitchFamily="34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86C5E086-2A45-EE52-8A63-2BC43EF472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5944" y="3511114"/>
                  <a:ext cx="203759" cy="233280"/>
                </a:xfrm>
                <a:prstGeom prst="rect">
                  <a:avLst/>
                </a:prstGeom>
                <a:blipFill>
                  <a:blip r:embed="rId9"/>
                  <a:stretch>
                    <a:fillRect t="-1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FFD6832D-12D4-5E0C-4A81-95B896F1CC1F}"/>
                </a:ext>
              </a:extLst>
            </p:cNvPr>
            <p:cNvSpPr/>
            <p:nvPr/>
          </p:nvSpPr>
          <p:spPr>
            <a:xfrm>
              <a:off x="4751235" y="4489416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114F11F-D2C3-87CB-3835-774351E49694}"/>
                </a:ext>
              </a:extLst>
            </p:cNvPr>
            <p:cNvSpPr/>
            <p:nvPr/>
          </p:nvSpPr>
          <p:spPr>
            <a:xfrm>
              <a:off x="3516995" y="4908038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9" name="Straight Connector 58">
              <a:extLst>
                <a:ext uri="{FF2B5EF4-FFF2-40B4-BE49-F238E27FC236}">
                  <a16:creationId xmlns:a16="http://schemas.microsoft.com/office/drawing/2014/main" id="{D29A7916-AF5B-A6D1-5CA5-EE073F988A81}"/>
                </a:ext>
              </a:extLst>
            </p:cNvPr>
            <p:cNvSpPr/>
            <p:nvPr/>
          </p:nvSpPr>
          <p:spPr>
            <a:xfrm flipV="1">
              <a:off x="3929204" y="4447134"/>
              <a:ext cx="44273" cy="224639"/>
            </a:xfrm>
            <a:prstGeom prst="line">
              <a:avLst/>
            </a:prstGeom>
            <a:noFill/>
            <a:ln w="18360">
              <a:solidFill>
                <a:srgbClr val="00AE00"/>
              </a:solidFill>
              <a:prstDash val="solid"/>
              <a:headEnd type="arrow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0" name="Straight Connector 59">
              <a:extLst>
                <a:ext uri="{FF2B5EF4-FFF2-40B4-BE49-F238E27FC236}">
                  <a16:creationId xmlns:a16="http://schemas.microsoft.com/office/drawing/2014/main" id="{3AF64BA3-1A5A-9F60-67E1-CE239CAD3D61}"/>
                </a:ext>
              </a:extLst>
            </p:cNvPr>
            <p:cNvSpPr/>
            <p:nvPr/>
          </p:nvSpPr>
          <p:spPr>
            <a:xfrm flipH="1">
              <a:off x="3622115" y="4661059"/>
              <a:ext cx="307089" cy="280354"/>
            </a:xfrm>
            <a:prstGeom prst="line">
              <a:avLst/>
            </a:prstGeom>
            <a:noFill/>
            <a:ln w="18360">
              <a:solidFill>
                <a:srgbClr val="00AE00"/>
              </a:solidFill>
              <a:prstDash val="solid"/>
              <a:headEnd type="arrow"/>
              <a:tailEnd type="arrow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defTabSz="914400" rtl="0" eaLnBrk="1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731C9BF-1F5E-D7E7-3ECA-49A3496E792B}"/>
                </a:ext>
              </a:extLst>
            </p:cNvPr>
            <p:cNvSpPr/>
            <p:nvPr/>
          </p:nvSpPr>
          <p:spPr>
            <a:xfrm>
              <a:off x="4250490" y="4282582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52010907-6A87-E6E8-C262-383F1CA1FD4D}"/>
                </a:ext>
              </a:extLst>
            </p:cNvPr>
            <p:cNvSpPr/>
            <p:nvPr/>
          </p:nvSpPr>
          <p:spPr>
            <a:xfrm>
              <a:off x="3825944" y="4837759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4549EBB3-6153-75DB-1AB8-E46DB398F7C0}"/>
                </a:ext>
              </a:extLst>
            </p:cNvPr>
            <p:cNvSpPr/>
            <p:nvPr/>
          </p:nvSpPr>
          <p:spPr>
            <a:xfrm>
              <a:off x="3031291" y="4696239"/>
              <a:ext cx="105120" cy="1130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highlight>
                  <a:srgbClr val="C0C0C0"/>
                </a:highlight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124A652B-0296-A514-C409-D4D97535856C}"/>
              </a:ext>
            </a:extLst>
          </p:cNvPr>
          <p:cNvSpPr txBox="1"/>
          <p:nvPr/>
        </p:nvSpPr>
        <p:spPr>
          <a:xfrm>
            <a:off x="1051246" y="4212487"/>
            <a:ext cx="22898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Sampling</a:t>
            </a:r>
            <a:r>
              <a:rPr lang="en-US" sz="16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the “ K-Space ”  </a:t>
            </a:r>
            <a:endParaRPr lang="en-US" sz="16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F1AB9B-9FEE-27DD-B5B4-2C7ADAF5DF38}"/>
              </a:ext>
            </a:extLst>
          </p:cNvPr>
          <p:cNvSpPr txBox="1"/>
          <p:nvPr/>
        </p:nvSpPr>
        <p:spPr>
          <a:xfrm>
            <a:off x="446108" y="4887145"/>
            <a:ext cx="3530430" cy="398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( Spatial Frequency Domain, UV-domain 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274065C-8342-C804-1473-B91502157B2D}"/>
              </a:ext>
            </a:extLst>
          </p:cNvPr>
          <p:cNvSpPr txBox="1"/>
          <p:nvPr/>
        </p:nvSpPr>
        <p:spPr>
          <a:xfrm>
            <a:off x="5213527" y="4166391"/>
            <a:ext cx="4005020" cy="39888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Imaging Interferometer :  A detector array</a:t>
            </a:r>
          </a:p>
        </p:txBody>
      </p:sp>
    </p:spTree>
    <p:extLst>
      <p:ext uri="{BB962C8B-B14F-4D97-AF65-F5344CB8AC3E}">
        <p14:creationId xmlns:p14="http://schemas.microsoft.com/office/powerpoint/2010/main" val="3790552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D92AF8-2784-8120-5514-158BE9C5FEB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11221" y="1032283"/>
            <a:ext cx="4093538" cy="39504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AE023E-609C-F9D5-3366-F272790186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80DCF-B9DE-4411-A9F2-3532025C053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436215-A003-486A-54BA-35E0615FCAD3}"/>
              </a:ext>
            </a:extLst>
          </p:cNvPr>
          <p:cNvSpPr txBox="1"/>
          <p:nvPr/>
        </p:nvSpPr>
        <p:spPr>
          <a:xfrm>
            <a:off x="322061" y="3703304"/>
            <a:ext cx="1925999" cy="8186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2</a:t>
            </a: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antennas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25A22-B0B9-E5BD-E62C-D9D2618C2EC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43200" y="926337"/>
            <a:ext cx="3767760" cy="3615063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019CFA-966F-65A3-D5E6-83BFD7651534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019CFA-966F-65A3-D5E6-83BFD76515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7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17E67D-1750-86F5-29BD-933AA0AA4133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117E67D-1750-86F5-29BD-933AA0AA41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AEDB5-DE5F-7C80-2E6D-7339FE900D7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946839" y="1043203"/>
            <a:ext cx="4054320" cy="3915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0CB1A0-587E-0A30-6860-0672257687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5AE39-C824-5E3D-91A5-C4579D607818}"/>
              </a:ext>
            </a:extLst>
          </p:cNvPr>
          <p:cNvSpPr txBox="1"/>
          <p:nvPr/>
        </p:nvSpPr>
        <p:spPr>
          <a:xfrm>
            <a:off x="329401" y="3659362"/>
            <a:ext cx="2203200" cy="111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5</a:t>
            </a: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antennas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“Aperture Synthesis”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0CAA9-662A-DAB9-BCE2-0F1A9E7966E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1200" y="1029960"/>
            <a:ext cx="3659760" cy="351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B5E057-E285-E0BF-A21C-EA8B88D6405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62720" y="936860"/>
            <a:ext cx="3746880" cy="35974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0B883-0D6E-A1D1-D46E-8795E2F89600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E0B883-0D6E-A1D1-D46E-8795E2F89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8EB34B-06CB-588F-5A66-DEFFE08CDEC4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78EB34B-06CB-588F-5A66-DEFFE08CD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8DE03E91-FF3C-8F8D-682C-C7052E265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17E172-E20A-2D31-02AB-D8420B9DF70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28559" y="1145520"/>
            <a:ext cx="3976200" cy="383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6D56712-0F9E-9FC7-4A51-763C6FD2CB4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7D1DC6-98E3-4A61-C748-D01AF6D0DF1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31615" y="1062930"/>
            <a:ext cx="4100039" cy="39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3BE2F9-F709-54D6-27A4-826A79F51F5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67215" y="956010"/>
            <a:ext cx="3709080" cy="35604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877EE-019A-3174-DA93-1FAF6F00256B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67877EE-019A-3174-DA93-1FAF6F0025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03FB3E-C8E2-A918-D087-D5696EAB0E4E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503FB3E-C8E2-A918-D087-D5696EAB0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BB686C04-A51B-BD03-3355-62CBB749D753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CCD3A3-91EF-42DE-B29B-CECA6D2522A8}"/>
              </a:ext>
            </a:extLst>
          </p:cNvPr>
          <p:cNvSpPr txBox="1"/>
          <p:nvPr/>
        </p:nvSpPr>
        <p:spPr>
          <a:xfrm>
            <a:off x="329401" y="3659362"/>
            <a:ext cx="2203200" cy="111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</a:t>
            </a:r>
            <a:r>
              <a:rPr lang="en-US" b="1" dirty="0"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11</a:t>
            </a: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antennas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“Aperture Synthesis”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EB4B87-0C70-3DED-AE8B-AAD69BB2EA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28559" y="1145520"/>
            <a:ext cx="3976200" cy="383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9DF9A0-3A82-849D-E6D3-C3710065E5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6DFBD6-B3AC-DC67-7C66-8C8DEC76DF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1200" y="1029960"/>
            <a:ext cx="3659760" cy="351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025CC2-E4E9-FDC4-AC62-BC3AB0840A1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32117" y="1106524"/>
            <a:ext cx="4066777" cy="3807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2F255E-9EDE-3A22-FF41-008427188FE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69674" y="1009254"/>
            <a:ext cx="3741286" cy="341931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A6C395-60AA-A0CD-E90D-333A47C407C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A6C395-60AA-A0CD-E90D-333A47C407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9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68741C-2CDA-9E29-C89C-90C6EA39DE9F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868741C-2CDA-9E29-C89C-90C6EA39D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BF120EBB-999F-A2D4-3727-5D26B2A5A986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E0F874-4567-2449-2304-3C4C730AA158}"/>
              </a:ext>
            </a:extLst>
          </p:cNvPr>
          <p:cNvSpPr txBox="1"/>
          <p:nvPr/>
        </p:nvSpPr>
        <p:spPr>
          <a:xfrm>
            <a:off x="329401" y="3659362"/>
            <a:ext cx="2203200" cy="111996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27</a:t>
            </a: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antennas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“Aperture Synthesis”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D04E3D-C3AE-002A-B8FA-557BB6B88D4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28559" y="1145520"/>
            <a:ext cx="3976200" cy="383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3B7822A-43B7-47AF-A525-3A2939F3407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5E4E9-BED8-4930-F75F-1EA5356EFC48}"/>
              </a:ext>
            </a:extLst>
          </p:cNvPr>
          <p:cNvSpPr txBox="1"/>
          <p:nvPr/>
        </p:nvSpPr>
        <p:spPr>
          <a:xfrm>
            <a:off x="308103" y="3665520"/>
            <a:ext cx="2953080" cy="141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27 antennas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Observation : 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2 hours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“Earth Rotation Synthesis”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A0D744-7EAB-E508-B912-8DCA28D2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1200" y="1029960"/>
            <a:ext cx="3659760" cy="351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F3785A-55D9-3E97-DFBF-9BDC4AD0EF4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43775" y="1126545"/>
            <a:ext cx="4020479" cy="388296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EED25E-53F1-2A12-3CDA-BA0A7B47B748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EED25E-53F1-2A12-3CDA-BA0A7B47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1B5F51C-922A-A05D-BD02-FB8B1376103E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806015" y="1003065"/>
            <a:ext cx="3698280" cy="355068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A91C0F-5A39-60DA-5EF0-1A2DE2002B8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AA91C0F-5A39-60DA-5EF0-1A2DE2002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9E9BB7F-23F0-2639-2C87-D50AE41FE45D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Astronomy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C30CE-E275-750A-BCFF-2C2E9D960F5A}"/>
              </a:ext>
            </a:extLst>
          </p:cNvPr>
          <p:cNvSpPr txBox="1"/>
          <p:nvPr/>
        </p:nvSpPr>
        <p:spPr>
          <a:xfrm>
            <a:off x="85157" y="2180065"/>
            <a:ext cx="1928392" cy="107281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 Power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Received at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Radio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Frequencies</a:t>
            </a:r>
          </a:p>
        </p:txBody>
      </p:sp>
      <p:pic>
        <p:nvPicPr>
          <p:cNvPr id="14342" name="Picture 6" descr="APOD: 2006 November 29 - A Big Dish at the VLA Radio Observatory">
            <a:extLst>
              <a:ext uri="{FF2B5EF4-FFF2-40B4-BE49-F238E27FC236}">
                <a16:creationId xmlns:a16="http://schemas.microsoft.com/office/drawing/2014/main" id="{50F0204A-5948-F6FD-924E-C76794A88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/>
          <a:stretch/>
        </p:blipFill>
        <p:spPr bwMode="auto">
          <a:xfrm>
            <a:off x="116731" y="3438028"/>
            <a:ext cx="1928392" cy="214737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73A512-7AD7-293A-F6E5-9CCFF16283B0}"/>
              </a:ext>
            </a:extLst>
          </p:cNvPr>
          <p:cNvCxnSpPr/>
          <p:nvPr/>
        </p:nvCxnSpPr>
        <p:spPr>
          <a:xfrm flipH="1">
            <a:off x="1653703" y="1828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66404B-CAC9-E8C3-C1E6-A21AA1DE76D5}"/>
              </a:ext>
            </a:extLst>
          </p:cNvPr>
          <p:cNvCxnSpPr/>
          <p:nvPr/>
        </p:nvCxnSpPr>
        <p:spPr>
          <a:xfrm flipH="1">
            <a:off x="1806103" y="19811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CEC96-7E6C-FFFD-829A-5CA728411D91}"/>
              </a:ext>
            </a:extLst>
          </p:cNvPr>
          <p:cNvCxnSpPr/>
          <p:nvPr/>
        </p:nvCxnSpPr>
        <p:spPr>
          <a:xfrm flipH="1">
            <a:off x="1958503" y="21335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561931-2FCC-D986-9FE1-326A0487A579}"/>
              </a:ext>
            </a:extLst>
          </p:cNvPr>
          <p:cNvCxnSpPr/>
          <p:nvPr/>
        </p:nvCxnSpPr>
        <p:spPr>
          <a:xfrm flipH="1">
            <a:off x="2110903" y="22859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49F74-A96C-9017-8A34-94EC907F740B}"/>
              </a:ext>
            </a:extLst>
          </p:cNvPr>
          <p:cNvCxnSpPr/>
          <p:nvPr/>
        </p:nvCxnSpPr>
        <p:spPr>
          <a:xfrm flipH="1">
            <a:off x="2263303" y="24383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4C9CEA-F283-81BE-8EFB-BA9B62895F7C}"/>
              </a:ext>
            </a:extLst>
          </p:cNvPr>
          <p:cNvCxnSpPr/>
          <p:nvPr/>
        </p:nvCxnSpPr>
        <p:spPr>
          <a:xfrm flipH="1">
            <a:off x="2415703" y="2590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75B0E60-586F-06E2-463A-7B0D61C0C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424" y="5776308"/>
            <a:ext cx="1524339" cy="884591"/>
          </a:xfrm>
          <a:prstGeom prst="rect">
            <a:avLst/>
          </a:prstGeom>
        </p:spPr>
      </p:pic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D9B1CA06-A1E7-5CC5-DC4C-24EC0BBD0E33}"/>
              </a:ext>
            </a:extLst>
          </p:cNvPr>
          <p:cNvSpPr/>
          <p:nvPr/>
        </p:nvSpPr>
        <p:spPr>
          <a:xfrm flipH="1" flipV="1">
            <a:off x="5319178" y="1263262"/>
            <a:ext cx="1178899" cy="1334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FA0E44-9ED3-46B1-6486-AA7778D1E812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6816537" y="1277160"/>
                <a:ext cx="1803240" cy="539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𝑎𝑛𝑠𝑘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𝐻𝑧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BFA0E44-9ED3-46B1-6486-AA7778D1E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537" y="1277160"/>
                <a:ext cx="1803240" cy="539640"/>
              </a:xfrm>
              <a:prstGeom prst="rect">
                <a:avLst/>
              </a:prstGeom>
              <a:blipFill>
                <a:blip r:embed="rId5"/>
                <a:stretch>
                  <a:fillRect r="-32867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0F40403E-0D27-B534-A58A-CDBC47FE4FB8}"/>
              </a:ext>
            </a:extLst>
          </p:cNvPr>
          <p:cNvSpPr txBox="1"/>
          <p:nvPr/>
        </p:nvSpPr>
        <p:spPr>
          <a:xfrm>
            <a:off x="6689466" y="772126"/>
            <a:ext cx="2885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Spectral Power Flux Density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6196DC-5BF5-D8D2-00A7-9DB652CBEEB6}"/>
              </a:ext>
            </a:extLst>
          </p:cNvPr>
          <p:cNvSpPr txBox="1"/>
          <p:nvPr/>
        </p:nvSpPr>
        <p:spPr>
          <a:xfrm>
            <a:off x="6816537" y="2949323"/>
            <a:ext cx="32806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Infer Physical </a:t>
            </a:r>
            <a:r>
              <a:rPr lang="en-US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roperties</a:t>
            </a: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Energetics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Emission/Absorption Physics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Chemical Composition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Magnetic Fields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Velocities 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3D structure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D5ABC3-196B-51FD-1348-ADE111290354}"/>
              </a:ext>
            </a:extLst>
          </p:cNvPr>
          <p:cNvSpPr txBox="1"/>
          <p:nvPr/>
        </p:nvSpPr>
        <p:spPr>
          <a:xfrm>
            <a:off x="6689466" y="2075284"/>
            <a:ext cx="2885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Measured range : 10</a:t>
            </a:r>
            <a:r>
              <a:rPr lang="en-US" sz="1400" i="0" u="none" strike="noStrike" kern="1200" baseline="30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4</a:t>
            </a:r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  Jy   to   10</a:t>
            </a:r>
            <a:r>
              <a:rPr lang="en-US" sz="1400" i="0" u="none" strike="noStrike" kern="1200" baseline="30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-6</a:t>
            </a:r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 Jy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557820-37D0-C6B2-D979-D4CABB80133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940225" y="631121"/>
            <a:ext cx="2254342" cy="12137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73FB92-5299-BA45-6E4F-1A70301C7627}"/>
              </a:ext>
            </a:extLst>
          </p:cNvPr>
          <p:cNvSpPr txBox="1"/>
          <p:nvPr/>
        </p:nvSpPr>
        <p:spPr>
          <a:xfrm>
            <a:off x="94308" y="640960"/>
            <a:ext cx="2592919" cy="7297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Electromagnetic </a:t>
            </a: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from objects in space</a:t>
            </a:r>
            <a:endParaRPr lang="en-US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99315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963968-8EA8-DF22-8C56-34728EC719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28559" y="1145520"/>
            <a:ext cx="3976200" cy="3837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83112E2-38D2-1470-8BD3-F1256B19661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39640" y="61200"/>
            <a:ext cx="9068760" cy="444960"/>
          </a:xfrm>
        </p:spPr>
        <p:txBody>
          <a:bodyPr>
            <a:spAutoFit/>
          </a:bodyPr>
          <a:lstStyle/>
          <a:p>
            <a:pPr lvl="0"/>
            <a:r>
              <a:rPr lang="en-US"/>
              <a:t>Spatial Frequency (uv) coverage + Observed Image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2E673C-7B7B-2C9C-232B-71634A13BBC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851200" y="1029960"/>
            <a:ext cx="3659760" cy="351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3CFBC5-C236-E096-60A6-6D4FB77A517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934635" y="1111355"/>
            <a:ext cx="4020120" cy="38826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416C83-4B8B-D66A-93E9-48307DE8E514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4416C83-4B8B-D66A-93E9-48307DE8E5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0959" y="921240"/>
                <a:ext cx="1013759" cy="310320"/>
              </a:xfrm>
              <a:prstGeom prst="rect">
                <a:avLst/>
              </a:prstGeom>
              <a:blipFill>
                <a:blip r:embed="rId8"/>
                <a:stretch>
                  <a:fillRect b="-1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ABE16667-6807-A171-F241-F89BDEBF3210}"/>
              </a:ext>
            </a:extLst>
          </p:cNvPr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786435" y="1000474"/>
            <a:ext cx="3715560" cy="356652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B40D18-DEB9-27E2-B1B1-05A9F493C0ED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lang="en-US" i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B40D18-DEB9-27E2-B1B1-05A9F493C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0200" y="928080"/>
                <a:ext cx="825119" cy="276840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96B1409-4380-92F4-BDBD-B4EA099F0E25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-69658" y="686710"/>
            <a:ext cx="2612159" cy="25746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CB4EBD-585E-0E1C-E394-C066369DB87C}"/>
              </a:ext>
            </a:extLst>
          </p:cNvPr>
          <p:cNvSpPr txBox="1"/>
          <p:nvPr/>
        </p:nvSpPr>
        <p:spPr>
          <a:xfrm>
            <a:off x="308103" y="3665520"/>
            <a:ext cx="2953080" cy="14180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Image of the sky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using 27 antennas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Observation : </a:t>
            </a:r>
            <a:r>
              <a:rPr lang="en-US" b="1" dirty="0"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4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 hours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b="0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“Earth Rotation Synthesis”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7525-DBB8-7D9F-519C-BA98F6EBD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Measurement Equation : Forward Problem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F3E1C7-CBAD-5E90-91B3-8B94134D77E7}"/>
              </a:ext>
            </a:extLst>
          </p:cNvPr>
          <p:cNvCxnSpPr>
            <a:cxnSpLocks/>
          </p:cNvCxnSpPr>
          <p:nvPr/>
        </p:nvCxnSpPr>
        <p:spPr>
          <a:xfrm flipV="1">
            <a:off x="5826957" y="1348291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EDD0B2-1B1D-E09E-68FD-EF1228A8CBE1}"/>
              </a:ext>
            </a:extLst>
          </p:cNvPr>
          <p:cNvCxnSpPr>
            <a:cxnSpLocks/>
          </p:cNvCxnSpPr>
          <p:nvPr/>
        </p:nvCxnSpPr>
        <p:spPr>
          <a:xfrm>
            <a:off x="7608835" y="2336932"/>
            <a:ext cx="0" cy="8323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C7A76E-BB9F-2B12-D20D-C78CFB1C8005}"/>
              </a:ext>
            </a:extLst>
          </p:cNvPr>
          <p:cNvSpPr txBox="1"/>
          <p:nvPr/>
        </p:nvSpPr>
        <p:spPr>
          <a:xfrm>
            <a:off x="6898715" y="3177028"/>
            <a:ext cx="2051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kern="1200" dirty="0">
                <a:ln>
                  <a:noFill/>
                </a:ln>
                <a:solidFill>
                  <a:schemeClr val="accent1"/>
                </a:solidFill>
                <a:latin typeface="Luxi Sans" pitchFamily="34"/>
                <a:ea typeface="DejaVu LGC Sans" pitchFamily="2"/>
                <a:cs typeface="DejaVu LGC Sans" pitchFamily="2"/>
              </a:rPr>
              <a:t>Geometric effects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6F8CC-4E4D-BC3E-03DE-EDC3582373BA}"/>
              </a:ext>
            </a:extLst>
          </p:cNvPr>
          <p:cNvSpPr txBox="1"/>
          <p:nvPr/>
        </p:nvSpPr>
        <p:spPr>
          <a:xfrm>
            <a:off x="4770628" y="912953"/>
            <a:ext cx="2283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Image of Sky Brightness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E5D462-4606-A420-E3DD-C58C2265851F}"/>
              </a:ext>
            </a:extLst>
          </p:cNvPr>
          <p:cNvCxnSpPr>
            <a:cxnSpLocks/>
          </p:cNvCxnSpPr>
          <p:nvPr/>
        </p:nvCxnSpPr>
        <p:spPr>
          <a:xfrm flipV="1">
            <a:off x="3361510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D62B96-2CAC-94A2-2929-3D297AC52598}"/>
              </a:ext>
            </a:extLst>
          </p:cNvPr>
          <p:cNvSpPr txBox="1"/>
          <p:nvPr/>
        </p:nvSpPr>
        <p:spPr>
          <a:xfrm>
            <a:off x="3023533" y="829863"/>
            <a:ext cx="1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K-space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Sampling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66FF9D-2B55-CB79-24D6-3C390B964F11}"/>
              </a:ext>
            </a:extLst>
          </p:cNvPr>
          <p:cNvCxnSpPr>
            <a:cxnSpLocks/>
          </p:cNvCxnSpPr>
          <p:nvPr/>
        </p:nvCxnSpPr>
        <p:spPr>
          <a:xfrm>
            <a:off x="2502186" y="2447836"/>
            <a:ext cx="0" cy="759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F6E210-4EE1-558B-B3C9-1CA2A1256C3A}"/>
              </a:ext>
            </a:extLst>
          </p:cNvPr>
          <p:cNvCxnSpPr>
            <a:cxnSpLocks/>
          </p:cNvCxnSpPr>
          <p:nvPr/>
        </p:nvCxnSpPr>
        <p:spPr>
          <a:xfrm>
            <a:off x="4629089" y="2461360"/>
            <a:ext cx="0" cy="759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13D961A-A5EF-75E6-CFB8-E92783089FA8}"/>
              </a:ext>
            </a:extLst>
          </p:cNvPr>
          <p:cNvSpPr txBox="1"/>
          <p:nvPr/>
        </p:nvSpPr>
        <p:spPr>
          <a:xfrm>
            <a:off x="2017856" y="3238911"/>
            <a:ext cx="3449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kern="1200" dirty="0">
                <a:ln>
                  <a:noFill/>
                </a:ln>
                <a:solidFill>
                  <a:schemeClr val="accent1"/>
                </a:solidFill>
                <a:latin typeface="Luxi Sans" pitchFamily="34"/>
                <a:ea typeface="DejaVu LGC Sans" pitchFamily="2"/>
                <a:cs typeface="DejaVu LGC Sans" pitchFamily="2"/>
              </a:rPr>
              <a:t>Instrumental and Atmospheric Effects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5143E0-452F-65F4-0717-44FCB9CF00F0}"/>
              </a:ext>
            </a:extLst>
          </p:cNvPr>
          <p:cNvCxnSpPr>
            <a:cxnSpLocks/>
          </p:cNvCxnSpPr>
          <p:nvPr/>
        </p:nvCxnSpPr>
        <p:spPr>
          <a:xfrm flipV="1">
            <a:off x="1324424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D305C49-C3FD-03CF-46B2-7B0B60F104C9}"/>
              </a:ext>
            </a:extLst>
          </p:cNvPr>
          <p:cNvSpPr txBox="1"/>
          <p:nvPr/>
        </p:nvSpPr>
        <p:spPr>
          <a:xfrm>
            <a:off x="1009479" y="839682"/>
            <a:ext cx="129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Observed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Data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∭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𝑠𝑘𝑦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+ 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blipFill>
                <a:blip r:embed="rId3"/>
                <a:stretch>
                  <a:fillRect t="-300000" r="-75204" b="-5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1938AA-AFB5-A18C-DF7E-5DEAFDA96248}"/>
              </a:ext>
            </a:extLst>
          </p:cNvPr>
          <p:cNvCxnSpPr>
            <a:cxnSpLocks/>
          </p:cNvCxnSpPr>
          <p:nvPr/>
        </p:nvCxnSpPr>
        <p:spPr>
          <a:xfrm flipV="1">
            <a:off x="9189485" y="1416449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E1D54-06F2-0533-615C-1E911B418870}"/>
              </a:ext>
            </a:extLst>
          </p:cNvPr>
          <p:cNvSpPr txBox="1"/>
          <p:nvPr/>
        </p:nvSpPr>
        <p:spPr>
          <a:xfrm>
            <a:off x="8847025" y="1022125"/>
            <a:ext cx="68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Noise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ABD3B-EBC9-B047-3818-8892A70BB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664" y="3609252"/>
            <a:ext cx="2858796" cy="191707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EB5F88-55EE-16BF-F777-2A8C63DAA4D1}"/>
              </a:ext>
            </a:extLst>
          </p:cNvPr>
          <p:cNvGrpSpPr/>
          <p:nvPr/>
        </p:nvGrpSpPr>
        <p:grpSpPr>
          <a:xfrm>
            <a:off x="6469634" y="3739621"/>
            <a:ext cx="2480323" cy="1592310"/>
            <a:chOff x="725039" y="3278519"/>
            <a:chExt cx="3152520" cy="2136961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E7B852E-26B2-1986-3664-E5D1F8B6D0A0}"/>
                </a:ext>
              </a:extLst>
            </p:cNvPr>
            <p:cNvSpPr/>
            <p:nvPr/>
          </p:nvSpPr>
          <p:spPr>
            <a:xfrm>
              <a:off x="1056600" y="3572280"/>
              <a:ext cx="2309760" cy="1628280"/>
            </a:xfrm>
            <a:custGeom>
              <a:avLst/>
              <a:gdLst>
                <a:gd name="idx" fmla="cos wd2 2700000"/>
                <a:gd name="idy" fmla="sin hd2 2700000"/>
                <a:gd name="il" fmla="+- hc 0 idx"/>
                <a:gd name="ir" fmla="+- hc idx 0"/>
                <a:gd name="it" fmla="+- vc 0 idy"/>
                <a:gd name="ib" fmla="+- vc idy 0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il" t="it" r="ir" b="ib"/>
              <a:pathLst>
                <a:path>
                  <a:moveTo>
                    <a:pt x="l" y="vc"/>
                  </a:moveTo>
                  <a:arcTo wR="wd2" hR="hd2" stAng="cd2" swAng="cd4"/>
                  <a:arcTo wR="wd2" hR="hd2" stAng="3cd4" swAng="cd4"/>
                  <a:arcTo wR="wd2" hR="hd2" stAng="0" swAng="cd4"/>
                  <a:arcTo wR="wd2" hR="hd2" stAng="cd4" swAng="cd4"/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ECBD41A-3F09-5203-5A82-60A83FA115FC}"/>
                </a:ext>
              </a:extLst>
            </p:cNvPr>
            <p:cNvSpPr/>
            <p:nvPr/>
          </p:nvSpPr>
          <p:spPr>
            <a:xfrm>
              <a:off x="725039" y="4315320"/>
              <a:ext cx="3152520" cy="1038240"/>
            </a:xfrm>
            <a:prstGeom prst="rect">
              <a:avLst/>
            </a:pr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9" name="Straight Connector 8">
              <a:extLst>
                <a:ext uri="{FF2B5EF4-FFF2-40B4-BE49-F238E27FC236}">
                  <a16:creationId xmlns:a16="http://schemas.microsoft.com/office/drawing/2014/main" id="{EE57FD33-D0D3-23BD-4342-3A3817FAB0F9}"/>
                </a:ext>
              </a:extLst>
            </p:cNvPr>
            <p:cNvSpPr/>
            <p:nvPr/>
          </p:nvSpPr>
          <p:spPr>
            <a:xfrm flipV="1">
              <a:off x="980640" y="3549240"/>
              <a:ext cx="2451960" cy="306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80C3A212-2F55-95FF-9063-62724559048A}"/>
                </a:ext>
              </a:extLst>
            </p:cNvPr>
            <p:cNvSpPr/>
            <p:nvPr/>
          </p:nvSpPr>
          <p:spPr>
            <a:xfrm flipV="1">
              <a:off x="2192760" y="3551760"/>
              <a:ext cx="9360" cy="13330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8074A84B-1138-9833-7CD0-2F1536AD1831}"/>
                </a:ext>
              </a:extLst>
            </p:cNvPr>
            <p:cNvSpPr/>
            <p:nvPr/>
          </p:nvSpPr>
          <p:spPr>
            <a:xfrm flipV="1">
              <a:off x="2192760" y="3928320"/>
              <a:ext cx="974880" cy="9568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34BEFF8-5DAA-3F9D-8EB1-DF2AD88819A1}"/>
                </a:ext>
              </a:extLst>
            </p:cNvPr>
            <p:cNvSpPr/>
            <p:nvPr/>
          </p:nvSpPr>
          <p:spPr>
            <a:xfrm>
              <a:off x="2088360" y="3278519"/>
              <a:ext cx="255600" cy="22392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val 10797"/>
                <a:gd name="f5" fmla="val 8278"/>
                <a:gd name="f6" fmla="val 8256"/>
                <a:gd name="f7" fmla="val 6722"/>
                <a:gd name="f8" fmla="val 13405"/>
                <a:gd name="f9" fmla="val 4198"/>
                <a:gd name="f10" fmla="val 16580"/>
                <a:gd name="f11" fmla="val 17401"/>
                <a:gd name="f12" fmla="val 14878"/>
                <a:gd name="f13" fmla="val 13321"/>
                <a:gd name="f14" fmla="*/ f0 1 21600"/>
                <a:gd name="f15" fmla="*/ f1 1 21600"/>
                <a:gd name="f16" fmla="*/ 6722 f14 1"/>
                <a:gd name="f17" fmla="*/ 14878 f14 1"/>
                <a:gd name="f18" fmla="*/ 15460 f15 1"/>
                <a:gd name="f19" fmla="*/ 82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600" h="21600">
                  <a:moveTo>
                    <a:pt x="f4" y="f2"/>
                  </a:moveTo>
                  <a:lnTo>
                    <a:pt x="f5" y="f6"/>
                  </a:lnTo>
                  <a:lnTo>
                    <a:pt x="f2" y="f6"/>
                  </a:lnTo>
                  <a:lnTo>
                    <a:pt x="f7" y="f8"/>
                  </a:lnTo>
                  <a:lnTo>
                    <a:pt x="f9" y="f3"/>
                  </a:lnTo>
                  <a:lnTo>
                    <a:pt x="f4" y="f10"/>
                  </a:lnTo>
                  <a:lnTo>
                    <a:pt x="f11" y="f3"/>
                  </a:lnTo>
                  <a:lnTo>
                    <a:pt x="f12" y="f8"/>
                  </a:lnTo>
                  <a:lnTo>
                    <a:pt x="f3" y="f6"/>
                  </a:lnTo>
                  <a:lnTo>
                    <a:pt x="f13" y="f6"/>
                  </a:lnTo>
                  <a:lnTo>
                    <a:pt x="f4" y="f2"/>
                  </a:lnTo>
                  <a:close/>
                </a:path>
              </a:pathLst>
            </a:custGeom>
            <a:solidFill>
              <a:srgbClr val="E6E64C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E8A9564-F900-589A-049A-5EAF42D0B5BA}"/>
                </a:ext>
              </a:extLst>
            </p:cNvPr>
            <p:cNvSpPr/>
            <p:nvPr/>
          </p:nvSpPr>
          <p:spPr>
            <a:xfrm>
              <a:off x="3494520" y="3285360"/>
              <a:ext cx="255960" cy="223920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1600"/>
                <a:gd name="f4" fmla="val 10797"/>
                <a:gd name="f5" fmla="val 8278"/>
                <a:gd name="f6" fmla="val 8256"/>
                <a:gd name="f7" fmla="val 6722"/>
                <a:gd name="f8" fmla="val 13405"/>
                <a:gd name="f9" fmla="val 4198"/>
                <a:gd name="f10" fmla="val 16580"/>
                <a:gd name="f11" fmla="val 17401"/>
                <a:gd name="f12" fmla="val 14878"/>
                <a:gd name="f13" fmla="val 13321"/>
                <a:gd name="f14" fmla="*/ f0 1 21600"/>
                <a:gd name="f15" fmla="*/ f1 1 21600"/>
                <a:gd name="f16" fmla="*/ 6722 f14 1"/>
                <a:gd name="f17" fmla="*/ 14878 f14 1"/>
                <a:gd name="f18" fmla="*/ 15460 f15 1"/>
                <a:gd name="f19" fmla="*/ 8256 f15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17" b="f18"/>
              <a:pathLst>
                <a:path w="21600" h="21600">
                  <a:moveTo>
                    <a:pt x="f4" y="f2"/>
                  </a:moveTo>
                  <a:lnTo>
                    <a:pt x="f5" y="f6"/>
                  </a:lnTo>
                  <a:lnTo>
                    <a:pt x="f2" y="f6"/>
                  </a:lnTo>
                  <a:lnTo>
                    <a:pt x="f7" y="f8"/>
                  </a:lnTo>
                  <a:lnTo>
                    <a:pt x="f9" y="f3"/>
                  </a:lnTo>
                  <a:lnTo>
                    <a:pt x="f4" y="f10"/>
                  </a:lnTo>
                  <a:lnTo>
                    <a:pt x="f11" y="f3"/>
                  </a:lnTo>
                  <a:lnTo>
                    <a:pt x="f12" y="f8"/>
                  </a:lnTo>
                  <a:lnTo>
                    <a:pt x="f3" y="f6"/>
                  </a:lnTo>
                  <a:lnTo>
                    <a:pt x="f13" y="f6"/>
                  </a:lnTo>
                  <a:lnTo>
                    <a:pt x="f4" y="f2"/>
                  </a:lnTo>
                  <a:close/>
                </a:path>
              </a:pathLst>
            </a:custGeom>
            <a:solidFill>
              <a:srgbClr val="FFCC99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9" name="Straight Connector 18">
              <a:extLst>
                <a:ext uri="{FF2B5EF4-FFF2-40B4-BE49-F238E27FC236}">
                  <a16:creationId xmlns:a16="http://schemas.microsoft.com/office/drawing/2014/main" id="{0324FB36-94F1-E478-17AE-994E6310B72B}"/>
                </a:ext>
              </a:extLst>
            </p:cNvPr>
            <p:cNvSpPr/>
            <p:nvPr/>
          </p:nvSpPr>
          <p:spPr>
            <a:xfrm flipV="1">
              <a:off x="3167640" y="3592439"/>
              <a:ext cx="0" cy="244441"/>
            </a:xfrm>
            <a:prstGeom prst="line">
              <a:avLst/>
            </a:prstGeom>
            <a:noFill/>
            <a:ln w="18360">
              <a:solidFill>
                <a:srgbClr val="FF3366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F0D6161-D81E-7490-E89D-FE851B674851}"/>
                    </a:ext>
                  </a:extLst>
                </p:cNvPr>
                <p:cNvSpPr txBox="1">
                  <a:spLocks noResize="1"/>
                </p:cNvSpPr>
                <p:nvPr/>
              </p:nvSpPr>
              <p:spPr>
                <a:xfrm>
                  <a:off x="3227040" y="3609719"/>
                  <a:ext cx="164520" cy="2012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compatLnSpc="0">
                  <a:noAutofit/>
                </a:bodyPr>
                <a:lstStyle/>
                <a:p>
                  <a:pPr marL="0" marR="0" lvl="0" indent="0" algn="l" rtl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  <a:tabLst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oMath>
                    </m:oMathPara>
                  </a14:m>
                  <a:endParaRPr lang="en-US" i="0">
                    <a:solidFill>
                      <a:srgbClr val="000000"/>
                    </a:solidFill>
                    <a:latin typeface="Luxi Sans" pitchFamily="34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B7A9C662-D355-252F-38C7-FFFAE560D1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040" y="3609719"/>
                  <a:ext cx="164520" cy="201240"/>
                </a:xfrm>
                <a:prstGeom prst="rect">
                  <a:avLst/>
                </a:prstGeom>
                <a:blipFill>
                  <a:blip r:embed="rId5"/>
                  <a:stretch>
                    <a:fillRect r="-64286" b="-625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7C6CCB62-90BF-A7B2-CC1D-6551E56A5ED8}"/>
                </a:ext>
              </a:extLst>
            </p:cNvPr>
            <p:cNvSpPr/>
            <p:nvPr/>
          </p:nvSpPr>
          <p:spPr>
            <a:xfrm flipH="1">
              <a:off x="2440440" y="3414600"/>
              <a:ext cx="982800" cy="1043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C0B78BF7-E207-DA81-8339-690153DB3E7E}"/>
                </a:ext>
              </a:extLst>
            </p:cNvPr>
            <p:cNvSpPr/>
            <p:nvPr/>
          </p:nvSpPr>
          <p:spPr>
            <a:xfrm flipV="1">
              <a:off x="1598760" y="4905000"/>
              <a:ext cx="1203480" cy="252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wrap="none" lIns="90000" tIns="45000" rIns="90000" bIns="45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8EA2B3A-5D36-6FC9-8646-0F256D0D2253}"/>
                </a:ext>
              </a:extLst>
            </p:cNvPr>
            <p:cNvGrpSpPr/>
            <p:nvPr/>
          </p:nvGrpSpPr>
          <p:grpSpPr>
            <a:xfrm>
              <a:off x="1405769" y="4930635"/>
              <a:ext cx="314280" cy="484845"/>
              <a:chOff x="1405769" y="4930635"/>
              <a:chExt cx="314280" cy="484845"/>
            </a:xfrm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9CC34B74-E119-711F-E5F4-3EA2A0A2FC84}"/>
                  </a:ext>
                </a:extLst>
              </p:cNvPr>
              <p:cNvSpPr/>
              <p:nvPr/>
            </p:nvSpPr>
            <p:spPr>
              <a:xfrm flipH="1">
                <a:off x="1514160" y="5112360"/>
                <a:ext cx="127800" cy="30312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0" name="Straight Connector 29">
                <a:extLst>
                  <a:ext uri="{FF2B5EF4-FFF2-40B4-BE49-F238E27FC236}">
                    <a16:creationId xmlns:a16="http://schemas.microsoft.com/office/drawing/2014/main" id="{CA4B487E-48D3-B62A-1C92-AA430BCB06D8}"/>
                  </a:ext>
                </a:extLst>
              </p:cNvPr>
              <p:cNvSpPr/>
              <p:nvPr/>
            </p:nvSpPr>
            <p:spPr>
              <a:xfrm flipH="1">
                <a:off x="1495800" y="4992840"/>
                <a:ext cx="67680" cy="928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BD20A9E-931F-6DBA-E3F2-9EC817C46921}"/>
                  </a:ext>
                </a:extLst>
              </p:cNvPr>
              <p:cNvSpPr/>
              <p:nvPr/>
            </p:nvSpPr>
            <p:spPr>
              <a:xfrm rot="10878000" flipH="1">
                <a:off x="1405769" y="4930635"/>
                <a:ext cx="314280" cy="311040"/>
              </a:xfrm>
              <a:custGeom>
                <a:avLst>
                  <a:gd name="f0" fmla="val 16260000"/>
                  <a:gd name="f1" fmla="val 457"/>
                </a:avLst>
                <a:gdLst>
                  <a:gd name="f2" fmla="val 21600000"/>
                  <a:gd name="f3" fmla="val 10800000"/>
                  <a:gd name="f4" fmla="val 5400000"/>
                  <a:gd name="f5" fmla="val 180"/>
                  <a:gd name="f6" fmla="val w"/>
                  <a:gd name="f7" fmla="val h"/>
                  <a:gd name="f8" fmla="val 0"/>
                  <a:gd name="f9" fmla="*/ 5419351 1 1725033"/>
                  <a:gd name="f10" fmla="val 10800"/>
                  <a:gd name="f11" fmla="val 21599999"/>
                  <a:gd name="f12" fmla="min 0 21600"/>
                  <a:gd name="f13" fmla="max 0 21600"/>
                  <a:gd name="f14" fmla="*/ f9 1 2"/>
                  <a:gd name="f15" fmla="*/ f6 1 21600"/>
                  <a:gd name="f16" fmla="*/ f7 1 21600"/>
                  <a:gd name="f17" fmla="*/ f9 1 180"/>
                  <a:gd name="f18" fmla="pin 0 f1 10800"/>
                  <a:gd name="f19" fmla="pin 0 f0 21599999"/>
                  <a:gd name="f20" fmla="+- f13 0 f12"/>
                  <a:gd name="f21" fmla="+- 10800 0 f18"/>
                  <a:gd name="f22" fmla="+- 10800 f18 0"/>
                  <a:gd name="f23" fmla="+- 0 0 f19"/>
                  <a:gd name="f24" fmla="*/ f18 f18 1"/>
                  <a:gd name="f25" fmla="*/ f20 1 2"/>
                  <a:gd name="f26" fmla="+- f23 f4 0"/>
                  <a:gd name="f27" fmla="+- f12 f25 0"/>
                  <a:gd name="f28" fmla="*/ f25 f25 1"/>
                  <a:gd name="f29" fmla="min f21 f22"/>
                  <a:gd name="f30" fmla="max f21 f22"/>
                  <a:gd name="f31" fmla="*/ f26 f5 1"/>
                  <a:gd name="f32" fmla="+- f30 0 f29"/>
                  <a:gd name="f33" fmla="*/ f31 1 f3"/>
                  <a:gd name="f34" fmla="*/ f32 1 2"/>
                  <a:gd name="f35" fmla="+- 0 0 f33"/>
                  <a:gd name="f36" fmla="+- f29 f34 0"/>
                  <a:gd name="f37" fmla="*/ f34 f34 1"/>
                  <a:gd name="f38" fmla="val f35"/>
                  <a:gd name="f39" fmla="*/ f38 f17 1"/>
                  <a:gd name="f40" fmla="*/ f38 f9 1"/>
                  <a:gd name="f41" fmla="+- 0 0 f39"/>
                  <a:gd name="f42" fmla="*/ f40 1 f5"/>
                  <a:gd name="f43" fmla="*/ f41 f3 1"/>
                  <a:gd name="f44" fmla="+- 0 0 f42"/>
                  <a:gd name="f45" fmla="*/ f43 1 f9"/>
                  <a:gd name="f46" fmla="+- f44 f9 0"/>
                  <a:gd name="f47" fmla="+- f45 0 f4"/>
                  <a:gd name="f48" fmla="+- f46 f14 0"/>
                  <a:gd name="f49" fmla="sin 1 f47"/>
                  <a:gd name="f50" fmla="cos 1 f47"/>
                  <a:gd name="f51" fmla="+- 0 0 f48"/>
                  <a:gd name="f52" fmla="+- 0 0 f49"/>
                  <a:gd name="f53" fmla="+- 0 0 f50"/>
                  <a:gd name="f54" fmla="*/ f51 f3 1"/>
                  <a:gd name="f55" fmla="*/ 10800 f52 1"/>
                  <a:gd name="f56" fmla="*/ 10800 f53 1"/>
                  <a:gd name="f57" fmla="*/ f54 1 f9"/>
                  <a:gd name="f58" fmla="+- f55 10800 0"/>
                  <a:gd name="f59" fmla="+- f56 10800 0"/>
                  <a:gd name="f60" fmla="+- f57 0 f4"/>
                  <a:gd name="f61" fmla="+- 21600 0 f58"/>
                  <a:gd name="f62" fmla="cos 1 f60"/>
                  <a:gd name="f63" fmla="sin 1 f60"/>
                  <a:gd name="f64" fmla="+- f59 0 f27"/>
                  <a:gd name="f65" fmla="+- f58 0 f27"/>
                  <a:gd name="f66" fmla="+- f58 0 f36"/>
                  <a:gd name="f67" fmla="+- f59 0 f36"/>
                  <a:gd name="f68" fmla="+- 0 0 f62"/>
                  <a:gd name="f69" fmla="+- 0 0 f63"/>
                  <a:gd name="f70" fmla="+- f61 0 f27"/>
                  <a:gd name="f71" fmla="at2 f65 f64"/>
                  <a:gd name="f72" fmla="+- f61 0 f36"/>
                  <a:gd name="f73" fmla="at2 f66 f67"/>
                  <a:gd name="f74" fmla="*/ f18 f68 1"/>
                  <a:gd name="f75" fmla="*/ f18 f69 1"/>
                  <a:gd name="f76" fmla="at2 f70 f64"/>
                  <a:gd name="f77" fmla="+- f71 f4 0"/>
                  <a:gd name="f78" fmla="+- f73 f4 0"/>
                  <a:gd name="f79" fmla="at2 f72 f67"/>
                  <a:gd name="f80" fmla="*/ f74 f74 1"/>
                  <a:gd name="f81" fmla="*/ f75 f75 1"/>
                  <a:gd name="f82" fmla="+- f76 f4 0"/>
                  <a:gd name="f83" fmla="*/ f77 f9 1"/>
                  <a:gd name="f84" fmla="*/ f78 f9 1"/>
                  <a:gd name="f85" fmla="+- f79 f4 0"/>
                  <a:gd name="f86" fmla="+- f80 f81 0"/>
                  <a:gd name="f87" fmla="*/ f82 f9 1"/>
                  <a:gd name="f88" fmla="*/ f83 1 f3"/>
                  <a:gd name="f89" fmla="*/ f84 1 f3"/>
                  <a:gd name="f90" fmla="*/ f85 f9 1"/>
                  <a:gd name="f91" fmla="sqrt f86"/>
                  <a:gd name="f92" fmla="*/ f87 1 f3"/>
                  <a:gd name="f93" fmla="+- 0 0 f88"/>
                  <a:gd name="f94" fmla="+- 0 0 f89"/>
                  <a:gd name="f95" fmla="*/ f90 1 f3"/>
                  <a:gd name="f96" fmla="*/ f24 1 f91"/>
                  <a:gd name="f97" fmla="+- 0 0 f92"/>
                  <a:gd name="f98" fmla="+- 0 0 f93"/>
                  <a:gd name="f99" fmla="+- 0 0 f95"/>
                  <a:gd name="f100" fmla="+- 0 0 f94"/>
                  <a:gd name="f101" fmla="*/ f68 f96 1"/>
                  <a:gd name="f102" fmla="*/ f69 f96 1"/>
                  <a:gd name="f103" fmla="+- 0 0 f97"/>
                  <a:gd name="f104" fmla="*/ f98 f3 1"/>
                  <a:gd name="f105" fmla="*/ f100 f3 1"/>
                  <a:gd name="f106" fmla="+- 0 0 f99"/>
                  <a:gd name="f107" fmla="+- 10800 0 f101"/>
                  <a:gd name="f108" fmla="+- 10800 0 f102"/>
                  <a:gd name="f109" fmla="*/ f103 f3 1"/>
                  <a:gd name="f110" fmla="*/ f104 1 f9"/>
                  <a:gd name="f111" fmla="*/ f105 1 f9"/>
                  <a:gd name="f112" fmla="*/ f106 f3 1"/>
                  <a:gd name="f113" fmla="*/ f107 f15 1"/>
                  <a:gd name="f114" fmla="*/ f108 f16 1"/>
                  <a:gd name="f115" fmla="*/ f109 1 f9"/>
                  <a:gd name="f116" fmla="+- f110 0 f4"/>
                  <a:gd name="f117" fmla="+- f111 0 f4"/>
                  <a:gd name="f118" fmla="*/ f112 1 f9"/>
                  <a:gd name="f119" fmla="+- f115 0 f4"/>
                  <a:gd name="f120" fmla="cos 1 f117"/>
                  <a:gd name="f121" fmla="sin 1 f117"/>
                  <a:gd name="f122" fmla="+- f118 0 f4"/>
                  <a:gd name="f123" fmla="cos 1 f119"/>
                  <a:gd name="f124" fmla="sin 1 f119"/>
                  <a:gd name="f125" fmla="+- f116 0 f119"/>
                  <a:gd name="f126" fmla="+- 0 0 f120"/>
                  <a:gd name="f127" fmla="+- 0 0 f121"/>
                  <a:gd name="f128" fmla="+- f122 0 f117"/>
                  <a:gd name="f129" fmla="+- 0 0 f123"/>
                  <a:gd name="f130" fmla="+- 0 0 f124"/>
                  <a:gd name="f131" fmla="+- f125 0 f2"/>
                  <a:gd name="f132" fmla="*/ f34 f126 1"/>
                  <a:gd name="f133" fmla="*/ f34 f127 1"/>
                  <a:gd name="f134" fmla="+- f128 f2 0"/>
                  <a:gd name="f135" fmla="*/ f25 f129 1"/>
                  <a:gd name="f136" fmla="*/ f25 f130 1"/>
                  <a:gd name="f137" fmla="?: f125 f131 f125"/>
                  <a:gd name="f138" fmla="*/ f132 f132 1"/>
                  <a:gd name="f139" fmla="*/ f133 f133 1"/>
                  <a:gd name="f140" fmla="?: f128 f128 f134"/>
                  <a:gd name="f141" fmla="*/ f135 f135 1"/>
                  <a:gd name="f142" fmla="*/ f136 f136 1"/>
                  <a:gd name="f143" fmla="+- f138 f139 0"/>
                  <a:gd name="f144" fmla="+- f141 f142 0"/>
                  <a:gd name="f145" fmla="sqrt f143"/>
                  <a:gd name="f146" fmla="sqrt f144"/>
                  <a:gd name="f147" fmla="*/ f37 1 f145"/>
                  <a:gd name="f148" fmla="*/ f28 1 f146"/>
                  <a:gd name="f149" fmla="*/ f126 f147 1"/>
                  <a:gd name="f150" fmla="*/ f127 f147 1"/>
                  <a:gd name="f151" fmla="*/ f129 f148 1"/>
                  <a:gd name="f152" fmla="*/ f130 f148 1"/>
                  <a:gd name="f153" fmla="+- f36 0 f149"/>
                  <a:gd name="f154" fmla="+- f36 0 f150"/>
                  <a:gd name="f155" fmla="+- f27 0 f151"/>
                  <a:gd name="f156" fmla="+- f27 0 f152"/>
                </a:gdLst>
                <a:ahLst>
                  <a:ahPolar gdRefR="f1" minR="f8" maxR="f10" gdRefAng="f0" minAng="f8" maxAng="f11">
                    <a:pos x="f113" y="f114"/>
                  </a:ahPolar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155" y="f156"/>
                    </a:moveTo>
                    <a:arcTo wR="f25" hR="f25" stAng="f119" swAng="f137"/>
                    <a:lnTo>
                      <a:pt x="f153" y="f154"/>
                    </a:lnTo>
                    <a:arcTo wR="f34" hR="f34" stAng="f117" swAng="f140"/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32" name="Straight Connector 31">
                <a:extLst>
                  <a:ext uri="{FF2B5EF4-FFF2-40B4-BE49-F238E27FC236}">
                    <a16:creationId xmlns:a16="http://schemas.microsoft.com/office/drawing/2014/main" id="{0584AF44-2324-3165-D873-73A0E8E66D40}"/>
                  </a:ext>
                </a:extLst>
              </p:cNvPr>
              <p:cNvSpPr/>
              <p:nvPr/>
            </p:nvSpPr>
            <p:spPr>
              <a:xfrm>
                <a:off x="1563480" y="4992840"/>
                <a:ext cx="82440" cy="921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9EF2CA-BF91-B2B2-B224-586FB8166675}"/>
                </a:ext>
              </a:extLst>
            </p:cNvPr>
            <p:cNvGrpSpPr/>
            <p:nvPr/>
          </p:nvGrpSpPr>
          <p:grpSpPr>
            <a:xfrm>
              <a:off x="2687009" y="4907955"/>
              <a:ext cx="314280" cy="484845"/>
              <a:chOff x="2687009" y="4907955"/>
              <a:chExt cx="314280" cy="48484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6BC59F9-414D-763C-72E5-8C971B089F4C}"/>
                  </a:ext>
                </a:extLst>
              </p:cNvPr>
              <p:cNvSpPr/>
              <p:nvPr/>
            </p:nvSpPr>
            <p:spPr>
              <a:xfrm flipH="1">
                <a:off x="2795400" y="5089680"/>
                <a:ext cx="127800" cy="303120"/>
              </a:xfrm>
              <a:custGeom>
                <a:avLst>
                  <a:gd name="f0" fmla="val 10800"/>
                </a:avLst>
                <a:gdLst>
                  <a:gd name="f1" fmla="val 10800000"/>
                  <a:gd name="f2" fmla="val 5400000"/>
                  <a:gd name="f3" fmla="val 180"/>
                  <a:gd name="f4" fmla="val w"/>
                  <a:gd name="f5" fmla="val h"/>
                  <a:gd name="f6" fmla="val 0"/>
                  <a:gd name="f7" fmla="val 21600"/>
                  <a:gd name="f8" fmla="val -2147483647"/>
                  <a:gd name="f9" fmla="val 2147483647"/>
                  <a:gd name="f10" fmla="+- 0 0 0"/>
                  <a:gd name="f11" fmla="*/ f4 1 21600"/>
                  <a:gd name="f12" fmla="*/ f5 1 21600"/>
                  <a:gd name="f13" fmla="pin 0 f0 21600"/>
                  <a:gd name="f14" fmla="*/ f10 f1 1"/>
                  <a:gd name="f15" fmla="val f13"/>
                  <a:gd name="f16" fmla="*/ f13 1 2"/>
                  <a:gd name="f17" fmla="*/ f13 f11 1"/>
                  <a:gd name="f18" fmla="*/ f6 f12 1"/>
                  <a:gd name="f19" fmla="*/ 18000 f12 1"/>
                  <a:gd name="f20" fmla="*/ 10800 f12 1"/>
                  <a:gd name="f21" fmla="*/ 10800 f11 1"/>
                  <a:gd name="f22" fmla="*/ 0 f12 1"/>
                  <a:gd name="f23" fmla="*/ f14 1 f3"/>
                  <a:gd name="f24" fmla="*/ 0 f11 1"/>
                  <a:gd name="f25" fmla="*/ 21600 f12 1"/>
                  <a:gd name="f26" fmla="*/ 21600 f11 1"/>
                  <a:gd name="f27" fmla="+- f16 10800 0"/>
                  <a:gd name="f28" fmla="+- 21600 0 f15"/>
                  <a:gd name="f29" fmla="*/ f16 f11 1"/>
                  <a:gd name="f30" fmla="+- f23 0 f2"/>
                  <a:gd name="f31" fmla="*/ f28 1 2"/>
                  <a:gd name="f32" fmla="*/ f27 f11 1"/>
                  <a:gd name="f33" fmla="+- 21600 0 f31"/>
                  <a:gd name="f34" fmla="*/ f33 f11 1"/>
                </a:gdLst>
                <a:ahLst>
                  <a:ahXY gdRefX="f0" minX="f6" maxX="f7">
                    <a:pos x="f17" y="f18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  <a:cxn ang="f30">
                    <a:pos x="f21" y="f22"/>
                  </a:cxn>
                  <a:cxn ang="f30">
                    <a:pos x="f29" y="f20"/>
                  </a:cxn>
                  <a:cxn ang="f30">
                    <a:pos x="f24" y="f25"/>
                  </a:cxn>
                  <a:cxn ang="f30">
                    <a:pos x="f21" y="f25"/>
                  </a:cxn>
                  <a:cxn ang="f30">
                    <a:pos x="f26" y="f25"/>
                  </a:cxn>
                  <a:cxn ang="f30">
                    <a:pos x="f34" y="f20"/>
                  </a:cxn>
                </a:cxnLst>
                <a:rect l="f29" t="f20" r="f32" b="f19"/>
                <a:pathLst>
                  <a:path w="21600" h="21600">
                    <a:moveTo>
                      <a:pt x="f15" y="f6"/>
                    </a:moveTo>
                    <a:lnTo>
                      <a:pt x="f7" y="f7"/>
                    </a:lnTo>
                    <a:lnTo>
                      <a:pt x="f6" y="f7"/>
                    </a:lnTo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6" name="Straight Connector 25">
                <a:extLst>
                  <a:ext uri="{FF2B5EF4-FFF2-40B4-BE49-F238E27FC236}">
                    <a16:creationId xmlns:a16="http://schemas.microsoft.com/office/drawing/2014/main" id="{7184AEC3-BA30-BF87-ADCA-94B1E8230B16}"/>
                  </a:ext>
                </a:extLst>
              </p:cNvPr>
              <p:cNvSpPr/>
              <p:nvPr/>
            </p:nvSpPr>
            <p:spPr>
              <a:xfrm flipH="1">
                <a:off x="2777040" y="4970160"/>
                <a:ext cx="67680" cy="9288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A9262A3C-5079-770A-D5FB-38558C1C4A69}"/>
                  </a:ext>
                </a:extLst>
              </p:cNvPr>
              <p:cNvSpPr/>
              <p:nvPr/>
            </p:nvSpPr>
            <p:spPr>
              <a:xfrm rot="10878000" flipH="1">
                <a:off x="2687009" y="4907955"/>
                <a:ext cx="314280" cy="311040"/>
              </a:xfrm>
              <a:custGeom>
                <a:avLst>
                  <a:gd name="f0" fmla="val 16260000"/>
                  <a:gd name="f1" fmla="val 457"/>
                </a:avLst>
                <a:gdLst>
                  <a:gd name="f2" fmla="val 21600000"/>
                  <a:gd name="f3" fmla="val 10800000"/>
                  <a:gd name="f4" fmla="val 5400000"/>
                  <a:gd name="f5" fmla="val 180"/>
                  <a:gd name="f6" fmla="val w"/>
                  <a:gd name="f7" fmla="val h"/>
                  <a:gd name="f8" fmla="val 0"/>
                  <a:gd name="f9" fmla="*/ 5419351 1 1725033"/>
                  <a:gd name="f10" fmla="val 10800"/>
                  <a:gd name="f11" fmla="val 21599999"/>
                  <a:gd name="f12" fmla="min 0 21600"/>
                  <a:gd name="f13" fmla="max 0 21600"/>
                  <a:gd name="f14" fmla="*/ f9 1 2"/>
                  <a:gd name="f15" fmla="*/ f6 1 21600"/>
                  <a:gd name="f16" fmla="*/ f7 1 21600"/>
                  <a:gd name="f17" fmla="*/ f9 1 180"/>
                  <a:gd name="f18" fmla="pin 0 f1 10800"/>
                  <a:gd name="f19" fmla="pin 0 f0 21599999"/>
                  <a:gd name="f20" fmla="+- f13 0 f12"/>
                  <a:gd name="f21" fmla="+- 10800 0 f18"/>
                  <a:gd name="f22" fmla="+- 10800 f18 0"/>
                  <a:gd name="f23" fmla="+- 0 0 f19"/>
                  <a:gd name="f24" fmla="*/ f18 f18 1"/>
                  <a:gd name="f25" fmla="*/ f20 1 2"/>
                  <a:gd name="f26" fmla="+- f23 f4 0"/>
                  <a:gd name="f27" fmla="+- f12 f25 0"/>
                  <a:gd name="f28" fmla="*/ f25 f25 1"/>
                  <a:gd name="f29" fmla="min f21 f22"/>
                  <a:gd name="f30" fmla="max f21 f22"/>
                  <a:gd name="f31" fmla="*/ f26 f5 1"/>
                  <a:gd name="f32" fmla="+- f30 0 f29"/>
                  <a:gd name="f33" fmla="*/ f31 1 f3"/>
                  <a:gd name="f34" fmla="*/ f32 1 2"/>
                  <a:gd name="f35" fmla="+- 0 0 f33"/>
                  <a:gd name="f36" fmla="+- f29 f34 0"/>
                  <a:gd name="f37" fmla="*/ f34 f34 1"/>
                  <a:gd name="f38" fmla="val f35"/>
                  <a:gd name="f39" fmla="*/ f38 f17 1"/>
                  <a:gd name="f40" fmla="*/ f38 f9 1"/>
                  <a:gd name="f41" fmla="+- 0 0 f39"/>
                  <a:gd name="f42" fmla="*/ f40 1 f5"/>
                  <a:gd name="f43" fmla="*/ f41 f3 1"/>
                  <a:gd name="f44" fmla="+- 0 0 f42"/>
                  <a:gd name="f45" fmla="*/ f43 1 f9"/>
                  <a:gd name="f46" fmla="+- f44 f9 0"/>
                  <a:gd name="f47" fmla="+- f45 0 f4"/>
                  <a:gd name="f48" fmla="+- f46 f14 0"/>
                  <a:gd name="f49" fmla="sin 1 f47"/>
                  <a:gd name="f50" fmla="cos 1 f47"/>
                  <a:gd name="f51" fmla="+- 0 0 f48"/>
                  <a:gd name="f52" fmla="+- 0 0 f49"/>
                  <a:gd name="f53" fmla="+- 0 0 f50"/>
                  <a:gd name="f54" fmla="*/ f51 f3 1"/>
                  <a:gd name="f55" fmla="*/ 10800 f52 1"/>
                  <a:gd name="f56" fmla="*/ 10800 f53 1"/>
                  <a:gd name="f57" fmla="*/ f54 1 f9"/>
                  <a:gd name="f58" fmla="+- f55 10800 0"/>
                  <a:gd name="f59" fmla="+- f56 10800 0"/>
                  <a:gd name="f60" fmla="+- f57 0 f4"/>
                  <a:gd name="f61" fmla="+- 21600 0 f58"/>
                  <a:gd name="f62" fmla="cos 1 f60"/>
                  <a:gd name="f63" fmla="sin 1 f60"/>
                  <a:gd name="f64" fmla="+- f59 0 f27"/>
                  <a:gd name="f65" fmla="+- f58 0 f27"/>
                  <a:gd name="f66" fmla="+- f58 0 f36"/>
                  <a:gd name="f67" fmla="+- f59 0 f36"/>
                  <a:gd name="f68" fmla="+- 0 0 f62"/>
                  <a:gd name="f69" fmla="+- 0 0 f63"/>
                  <a:gd name="f70" fmla="+- f61 0 f27"/>
                  <a:gd name="f71" fmla="at2 f65 f64"/>
                  <a:gd name="f72" fmla="+- f61 0 f36"/>
                  <a:gd name="f73" fmla="at2 f66 f67"/>
                  <a:gd name="f74" fmla="*/ f18 f68 1"/>
                  <a:gd name="f75" fmla="*/ f18 f69 1"/>
                  <a:gd name="f76" fmla="at2 f70 f64"/>
                  <a:gd name="f77" fmla="+- f71 f4 0"/>
                  <a:gd name="f78" fmla="+- f73 f4 0"/>
                  <a:gd name="f79" fmla="at2 f72 f67"/>
                  <a:gd name="f80" fmla="*/ f74 f74 1"/>
                  <a:gd name="f81" fmla="*/ f75 f75 1"/>
                  <a:gd name="f82" fmla="+- f76 f4 0"/>
                  <a:gd name="f83" fmla="*/ f77 f9 1"/>
                  <a:gd name="f84" fmla="*/ f78 f9 1"/>
                  <a:gd name="f85" fmla="+- f79 f4 0"/>
                  <a:gd name="f86" fmla="+- f80 f81 0"/>
                  <a:gd name="f87" fmla="*/ f82 f9 1"/>
                  <a:gd name="f88" fmla="*/ f83 1 f3"/>
                  <a:gd name="f89" fmla="*/ f84 1 f3"/>
                  <a:gd name="f90" fmla="*/ f85 f9 1"/>
                  <a:gd name="f91" fmla="sqrt f86"/>
                  <a:gd name="f92" fmla="*/ f87 1 f3"/>
                  <a:gd name="f93" fmla="+- 0 0 f88"/>
                  <a:gd name="f94" fmla="+- 0 0 f89"/>
                  <a:gd name="f95" fmla="*/ f90 1 f3"/>
                  <a:gd name="f96" fmla="*/ f24 1 f91"/>
                  <a:gd name="f97" fmla="+- 0 0 f92"/>
                  <a:gd name="f98" fmla="+- 0 0 f93"/>
                  <a:gd name="f99" fmla="+- 0 0 f95"/>
                  <a:gd name="f100" fmla="+- 0 0 f94"/>
                  <a:gd name="f101" fmla="*/ f68 f96 1"/>
                  <a:gd name="f102" fmla="*/ f69 f96 1"/>
                  <a:gd name="f103" fmla="+- 0 0 f97"/>
                  <a:gd name="f104" fmla="*/ f98 f3 1"/>
                  <a:gd name="f105" fmla="*/ f100 f3 1"/>
                  <a:gd name="f106" fmla="+- 0 0 f99"/>
                  <a:gd name="f107" fmla="+- 10800 0 f101"/>
                  <a:gd name="f108" fmla="+- 10800 0 f102"/>
                  <a:gd name="f109" fmla="*/ f103 f3 1"/>
                  <a:gd name="f110" fmla="*/ f104 1 f9"/>
                  <a:gd name="f111" fmla="*/ f105 1 f9"/>
                  <a:gd name="f112" fmla="*/ f106 f3 1"/>
                  <a:gd name="f113" fmla="*/ f107 f15 1"/>
                  <a:gd name="f114" fmla="*/ f108 f16 1"/>
                  <a:gd name="f115" fmla="*/ f109 1 f9"/>
                  <a:gd name="f116" fmla="+- f110 0 f4"/>
                  <a:gd name="f117" fmla="+- f111 0 f4"/>
                  <a:gd name="f118" fmla="*/ f112 1 f9"/>
                  <a:gd name="f119" fmla="+- f115 0 f4"/>
                  <a:gd name="f120" fmla="cos 1 f117"/>
                  <a:gd name="f121" fmla="sin 1 f117"/>
                  <a:gd name="f122" fmla="+- f118 0 f4"/>
                  <a:gd name="f123" fmla="cos 1 f119"/>
                  <a:gd name="f124" fmla="sin 1 f119"/>
                  <a:gd name="f125" fmla="+- f116 0 f119"/>
                  <a:gd name="f126" fmla="+- 0 0 f120"/>
                  <a:gd name="f127" fmla="+- 0 0 f121"/>
                  <a:gd name="f128" fmla="+- f122 0 f117"/>
                  <a:gd name="f129" fmla="+- 0 0 f123"/>
                  <a:gd name="f130" fmla="+- 0 0 f124"/>
                  <a:gd name="f131" fmla="+- f125 0 f2"/>
                  <a:gd name="f132" fmla="*/ f34 f126 1"/>
                  <a:gd name="f133" fmla="*/ f34 f127 1"/>
                  <a:gd name="f134" fmla="+- f128 f2 0"/>
                  <a:gd name="f135" fmla="*/ f25 f129 1"/>
                  <a:gd name="f136" fmla="*/ f25 f130 1"/>
                  <a:gd name="f137" fmla="?: f125 f131 f125"/>
                  <a:gd name="f138" fmla="*/ f132 f132 1"/>
                  <a:gd name="f139" fmla="*/ f133 f133 1"/>
                  <a:gd name="f140" fmla="?: f128 f128 f134"/>
                  <a:gd name="f141" fmla="*/ f135 f135 1"/>
                  <a:gd name="f142" fmla="*/ f136 f136 1"/>
                  <a:gd name="f143" fmla="+- f138 f139 0"/>
                  <a:gd name="f144" fmla="+- f141 f142 0"/>
                  <a:gd name="f145" fmla="sqrt f143"/>
                  <a:gd name="f146" fmla="sqrt f144"/>
                  <a:gd name="f147" fmla="*/ f37 1 f145"/>
                  <a:gd name="f148" fmla="*/ f28 1 f146"/>
                  <a:gd name="f149" fmla="*/ f126 f147 1"/>
                  <a:gd name="f150" fmla="*/ f127 f147 1"/>
                  <a:gd name="f151" fmla="*/ f129 f148 1"/>
                  <a:gd name="f152" fmla="*/ f130 f148 1"/>
                  <a:gd name="f153" fmla="+- f36 0 f149"/>
                  <a:gd name="f154" fmla="+- f36 0 f150"/>
                  <a:gd name="f155" fmla="+- f27 0 f151"/>
                  <a:gd name="f156" fmla="+- f27 0 f152"/>
                </a:gdLst>
                <a:ahLst>
                  <a:ahPolar gdRefR="f1" minR="f8" maxR="f10" gdRefAng="f0" minAng="f8" maxAng="f11">
                    <a:pos x="f113" y="f114"/>
                  </a:ahPolar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155" y="f156"/>
                    </a:moveTo>
                    <a:arcTo wR="f25" hR="f25" stAng="f119" swAng="f137"/>
                    <a:lnTo>
                      <a:pt x="f153" y="f154"/>
                    </a:lnTo>
                    <a:arcTo wR="f34" hR="f34" stAng="f117" swAng="f140"/>
                    <a:close/>
                  </a:path>
                </a:pathLst>
              </a:custGeom>
              <a:solidFill>
                <a:srgbClr val="99CCFF"/>
              </a:solidFill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  <p:sp>
            <p:nvSpPr>
              <p:cNvPr id="28" name="Straight Connector 27">
                <a:extLst>
                  <a:ext uri="{FF2B5EF4-FFF2-40B4-BE49-F238E27FC236}">
                    <a16:creationId xmlns:a16="http://schemas.microsoft.com/office/drawing/2014/main" id="{E5B9F317-C82F-82AC-0FD4-40BE67571E4F}"/>
                  </a:ext>
                </a:extLst>
              </p:cNvPr>
              <p:cNvSpPr/>
              <p:nvPr/>
            </p:nvSpPr>
            <p:spPr>
              <a:xfrm>
                <a:off x="2844720" y="4970160"/>
                <a:ext cx="82440" cy="9216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</a:ln>
            </p:spPr>
            <p:txBody>
              <a:bodyPr vert="horz" wrap="none" lIns="90000" tIns="45000" rIns="90000" bIns="45000" anchor="ctr" anchorCtr="1" compatLnSpc="0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:endParaRPr lang="en-US" sz="2600" b="0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endParaRPr>
              </a:p>
            </p:txBody>
          </p:sp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DF9AE72-DF18-A057-ECED-402F1DFE9EE8}"/>
                  </a:ext>
                </a:extLst>
              </p14:cNvPr>
              <p14:cNvContentPartPr/>
              <p14:nvPr/>
            </p14:nvContentPartPr>
            <p14:xfrm>
              <a:off x="2805784" y="3783656"/>
              <a:ext cx="29880" cy="608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DF9AE72-DF18-A057-ECED-402F1DFE9E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87784" y="3766016"/>
                <a:ext cx="6552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542A60E-B4ED-A722-F9B7-49FA117A6605}"/>
                  </a:ext>
                </a:extLst>
              </p14:cNvPr>
              <p14:cNvContentPartPr/>
              <p14:nvPr/>
            </p14:nvContentPartPr>
            <p14:xfrm>
              <a:off x="2819824" y="3561176"/>
              <a:ext cx="517320" cy="28404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542A60E-B4ED-A722-F9B7-49FA117A66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802184" y="3543176"/>
                <a:ext cx="55296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D407537-771F-411D-DF09-91A50C73E730}"/>
                  </a:ext>
                </a:extLst>
              </p14:cNvPr>
              <p14:cNvContentPartPr/>
              <p14:nvPr/>
            </p14:nvContentPartPr>
            <p14:xfrm>
              <a:off x="4557544" y="3605456"/>
              <a:ext cx="117720" cy="23220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D407537-771F-411D-DF09-91A50C73E73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9544" y="3587456"/>
                <a:ext cx="15336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CDDB054-4097-DD5E-07EB-D9AFB1EE0DF1}"/>
                  </a:ext>
                </a:extLst>
              </p14:cNvPr>
              <p14:cNvContentPartPr/>
              <p14:nvPr/>
            </p14:nvContentPartPr>
            <p14:xfrm>
              <a:off x="-746696" y="2451656"/>
              <a:ext cx="360" cy="36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CDDB054-4097-DD5E-07EB-D9AFB1EE0DF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764336" y="243365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45" name="Picture 44">
            <a:extLst>
              <a:ext uri="{FF2B5EF4-FFF2-40B4-BE49-F238E27FC236}">
                <a16:creationId xmlns:a16="http://schemas.microsoft.com/office/drawing/2014/main" id="{EFC5A676-36EF-9C50-F297-41E4A2DFA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3428641" y="1412130"/>
            <a:ext cx="627602" cy="602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926AEC-109D-0D6D-6FD0-C19A4F226801}"/>
              </a:ext>
            </a:extLst>
          </p:cNvPr>
          <p:cNvPicPr>
            <a:picLocks noChangeAspect="1"/>
          </p:cNvPicPr>
          <p:nvPr/>
        </p:nvPicPr>
        <p:blipFill>
          <a:blip r:embed="rId15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5912618" y="1417615"/>
            <a:ext cx="521326" cy="499085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704145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7525-DBB8-7D9F-519C-BA98F6EBD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Measurement Equation : Forward Problem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F3E1C7-CBAD-5E90-91B3-8B94134D77E7}"/>
              </a:ext>
            </a:extLst>
          </p:cNvPr>
          <p:cNvCxnSpPr>
            <a:cxnSpLocks/>
          </p:cNvCxnSpPr>
          <p:nvPr/>
        </p:nvCxnSpPr>
        <p:spPr>
          <a:xfrm flipV="1">
            <a:off x="5826957" y="1348291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3EDD0B2-1B1D-E09E-68FD-EF1228A8CBE1}"/>
              </a:ext>
            </a:extLst>
          </p:cNvPr>
          <p:cNvCxnSpPr>
            <a:cxnSpLocks/>
          </p:cNvCxnSpPr>
          <p:nvPr/>
        </p:nvCxnSpPr>
        <p:spPr>
          <a:xfrm>
            <a:off x="7608835" y="2336932"/>
            <a:ext cx="0" cy="83232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6C7A76E-BB9F-2B12-D20D-C78CFB1C8005}"/>
              </a:ext>
            </a:extLst>
          </p:cNvPr>
          <p:cNvSpPr txBox="1"/>
          <p:nvPr/>
        </p:nvSpPr>
        <p:spPr>
          <a:xfrm>
            <a:off x="6898715" y="3177028"/>
            <a:ext cx="20512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kern="1200" dirty="0">
                <a:ln>
                  <a:noFill/>
                </a:ln>
                <a:solidFill>
                  <a:schemeClr val="accent1"/>
                </a:solidFill>
                <a:latin typeface="Luxi Sans" pitchFamily="34"/>
                <a:ea typeface="DejaVu LGC Sans" pitchFamily="2"/>
                <a:cs typeface="DejaVu LGC Sans" pitchFamily="2"/>
              </a:rPr>
              <a:t>Geometric effects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16F8CC-4E4D-BC3E-03DE-EDC3582373BA}"/>
              </a:ext>
            </a:extLst>
          </p:cNvPr>
          <p:cNvSpPr txBox="1"/>
          <p:nvPr/>
        </p:nvSpPr>
        <p:spPr>
          <a:xfrm>
            <a:off x="4770628" y="912953"/>
            <a:ext cx="2283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Image of Sky Brightness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E5D462-4606-A420-E3DD-C58C2265851F}"/>
              </a:ext>
            </a:extLst>
          </p:cNvPr>
          <p:cNvCxnSpPr>
            <a:cxnSpLocks/>
          </p:cNvCxnSpPr>
          <p:nvPr/>
        </p:nvCxnSpPr>
        <p:spPr>
          <a:xfrm flipV="1">
            <a:off x="3361510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D62B96-2CAC-94A2-2929-3D297AC52598}"/>
              </a:ext>
            </a:extLst>
          </p:cNvPr>
          <p:cNvSpPr txBox="1"/>
          <p:nvPr/>
        </p:nvSpPr>
        <p:spPr>
          <a:xfrm>
            <a:off x="3023533" y="829863"/>
            <a:ext cx="1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K-space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Sampling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C66FF9D-2B55-CB79-24D6-3C390B964F11}"/>
              </a:ext>
            </a:extLst>
          </p:cNvPr>
          <p:cNvCxnSpPr>
            <a:cxnSpLocks/>
          </p:cNvCxnSpPr>
          <p:nvPr/>
        </p:nvCxnSpPr>
        <p:spPr>
          <a:xfrm>
            <a:off x="2502186" y="2447836"/>
            <a:ext cx="0" cy="759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F6E210-4EE1-558B-B3C9-1CA2A1256C3A}"/>
              </a:ext>
            </a:extLst>
          </p:cNvPr>
          <p:cNvCxnSpPr>
            <a:cxnSpLocks/>
          </p:cNvCxnSpPr>
          <p:nvPr/>
        </p:nvCxnSpPr>
        <p:spPr>
          <a:xfrm>
            <a:off x="4629089" y="2461360"/>
            <a:ext cx="0" cy="75928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13D961A-A5EF-75E6-CFB8-E92783089FA8}"/>
              </a:ext>
            </a:extLst>
          </p:cNvPr>
          <p:cNvSpPr txBox="1"/>
          <p:nvPr/>
        </p:nvSpPr>
        <p:spPr>
          <a:xfrm>
            <a:off x="2017856" y="3238911"/>
            <a:ext cx="34491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kern="1200" dirty="0">
                <a:ln>
                  <a:noFill/>
                </a:ln>
                <a:solidFill>
                  <a:schemeClr val="accent1"/>
                </a:solidFill>
                <a:latin typeface="Luxi Sans" pitchFamily="34"/>
                <a:ea typeface="DejaVu LGC Sans" pitchFamily="2"/>
                <a:cs typeface="DejaVu LGC Sans" pitchFamily="2"/>
              </a:rPr>
              <a:t>Instrumental and Atmospheric Effects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5143E0-452F-65F4-0717-44FCB9CF00F0}"/>
              </a:ext>
            </a:extLst>
          </p:cNvPr>
          <p:cNvCxnSpPr>
            <a:cxnSpLocks/>
          </p:cNvCxnSpPr>
          <p:nvPr/>
        </p:nvCxnSpPr>
        <p:spPr>
          <a:xfrm flipV="1">
            <a:off x="1324424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D305C49-C3FD-03CF-46B2-7B0B60F104C9}"/>
              </a:ext>
            </a:extLst>
          </p:cNvPr>
          <p:cNvSpPr txBox="1"/>
          <p:nvPr/>
        </p:nvSpPr>
        <p:spPr>
          <a:xfrm>
            <a:off x="1009479" y="839682"/>
            <a:ext cx="129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Observed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Data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∭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𝑠𝑘𝑦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+ 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blipFill>
                <a:blip r:embed="rId3"/>
                <a:stretch>
                  <a:fillRect t="-300000" r="-75204" b="-5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Freeform 43">
            <a:extLst>
              <a:ext uri="{FF2B5EF4-FFF2-40B4-BE49-F238E27FC236}">
                <a16:creationId xmlns:a16="http://schemas.microsoft.com/office/drawing/2014/main" id="{72F5CD77-1973-9EAD-34E4-DF07C9F2C352}"/>
              </a:ext>
            </a:extLst>
          </p:cNvPr>
          <p:cNvSpPr/>
          <p:nvPr/>
        </p:nvSpPr>
        <p:spPr>
          <a:xfrm>
            <a:off x="194333" y="4179401"/>
            <a:ext cx="9760158" cy="94707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36720">
            <a:solidFill>
              <a:srgbClr val="00AE00"/>
            </a:solidFill>
            <a:prstDash val="solid"/>
          </a:ln>
        </p:spPr>
        <p:txBody>
          <a:bodyPr vert="horz" wrap="none" lIns="108360" tIns="63359" rIns="108360" bIns="63359" anchor="ctr" anchorCtr="0" compatLnSpc="0">
            <a:no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6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CB0AF90-B13C-9C84-CB00-A17A71A4A79B}"/>
              </a:ext>
            </a:extLst>
          </p:cNvPr>
          <p:cNvSpPr txBox="1"/>
          <p:nvPr/>
        </p:nvSpPr>
        <p:spPr>
          <a:xfrm>
            <a:off x="671260" y="4491083"/>
            <a:ext cx="9409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kern="1200" dirty="0">
                <a:ln>
                  <a:noFill/>
                </a:ln>
                <a:solidFill>
                  <a:srgbClr val="00AE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Same functional form as MRI                      </a:t>
            </a:r>
            <a:r>
              <a:rPr lang="en-US" dirty="0">
                <a:solidFill>
                  <a:schemeClr val="accent6"/>
                </a:solidFill>
              </a:rPr>
              <a:t>=&gt; Similar image reconstruction problem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1938AA-AFB5-A18C-DF7E-5DEAFDA96248}"/>
              </a:ext>
            </a:extLst>
          </p:cNvPr>
          <p:cNvCxnSpPr>
            <a:cxnSpLocks/>
          </p:cNvCxnSpPr>
          <p:nvPr/>
        </p:nvCxnSpPr>
        <p:spPr>
          <a:xfrm flipV="1">
            <a:off x="9189485" y="1416449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E1D54-06F2-0533-615C-1E911B418870}"/>
              </a:ext>
            </a:extLst>
          </p:cNvPr>
          <p:cNvSpPr txBox="1"/>
          <p:nvPr/>
        </p:nvSpPr>
        <p:spPr>
          <a:xfrm>
            <a:off x="8847025" y="1022125"/>
            <a:ext cx="68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Noise</a:t>
            </a:r>
            <a:endParaRPr lang="en-US" sz="1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13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7525-DBB8-7D9F-519C-BA98F6EBDA7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Measurement Equation : Solving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F3E1C7-CBAD-5E90-91B3-8B94134D77E7}"/>
              </a:ext>
            </a:extLst>
          </p:cNvPr>
          <p:cNvCxnSpPr>
            <a:cxnSpLocks/>
          </p:cNvCxnSpPr>
          <p:nvPr/>
        </p:nvCxnSpPr>
        <p:spPr>
          <a:xfrm flipV="1">
            <a:off x="5826957" y="1348291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6F8CC-4E4D-BC3E-03DE-EDC3582373BA}"/>
              </a:ext>
            </a:extLst>
          </p:cNvPr>
          <p:cNvSpPr txBox="1"/>
          <p:nvPr/>
        </p:nvSpPr>
        <p:spPr>
          <a:xfrm>
            <a:off x="4770628" y="912953"/>
            <a:ext cx="2283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Image of Sky Brightness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E5D462-4606-A420-E3DD-C58C2265851F}"/>
              </a:ext>
            </a:extLst>
          </p:cNvPr>
          <p:cNvCxnSpPr>
            <a:cxnSpLocks/>
          </p:cNvCxnSpPr>
          <p:nvPr/>
        </p:nvCxnSpPr>
        <p:spPr>
          <a:xfrm flipV="1">
            <a:off x="3361510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D62B96-2CAC-94A2-2929-3D297AC52598}"/>
              </a:ext>
            </a:extLst>
          </p:cNvPr>
          <p:cNvSpPr txBox="1"/>
          <p:nvPr/>
        </p:nvSpPr>
        <p:spPr>
          <a:xfrm>
            <a:off x="3023533" y="829863"/>
            <a:ext cx="1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K-space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Sampling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5143E0-452F-65F4-0717-44FCB9CF00F0}"/>
              </a:ext>
            </a:extLst>
          </p:cNvPr>
          <p:cNvCxnSpPr>
            <a:cxnSpLocks/>
          </p:cNvCxnSpPr>
          <p:nvPr/>
        </p:nvCxnSpPr>
        <p:spPr>
          <a:xfrm flipV="1">
            <a:off x="1324424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D305C49-C3FD-03CF-46B2-7B0B60F104C9}"/>
              </a:ext>
            </a:extLst>
          </p:cNvPr>
          <p:cNvSpPr txBox="1"/>
          <p:nvPr/>
        </p:nvSpPr>
        <p:spPr>
          <a:xfrm>
            <a:off x="1009479" y="839682"/>
            <a:ext cx="129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Observed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Data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∭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𝑠𝑘𝑦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+ 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blipFill>
                <a:blip r:embed="rId3"/>
                <a:stretch>
                  <a:fillRect t="-300000" r="-75204" b="-5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1938AA-AFB5-A18C-DF7E-5DEAFDA96248}"/>
              </a:ext>
            </a:extLst>
          </p:cNvPr>
          <p:cNvCxnSpPr>
            <a:cxnSpLocks/>
          </p:cNvCxnSpPr>
          <p:nvPr/>
        </p:nvCxnSpPr>
        <p:spPr>
          <a:xfrm flipV="1">
            <a:off x="9189485" y="1416449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E1D54-06F2-0533-615C-1E911B418870}"/>
              </a:ext>
            </a:extLst>
          </p:cNvPr>
          <p:cNvSpPr txBox="1"/>
          <p:nvPr/>
        </p:nvSpPr>
        <p:spPr>
          <a:xfrm>
            <a:off x="8847025" y="1022125"/>
            <a:ext cx="68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Noise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846319-A156-E075-9E57-85EA1C60D535}"/>
              </a:ext>
            </a:extLst>
          </p:cNvPr>
          <p:cNvCxnSpPr>
            <a:cxnSpLocks/>
          </p:cNvCxnSpPr>
          <p:nvPr/>
        </p:nvCxnSpPr>
        <p:spPr>
          <a:xfrm flipH="1">
            <a:off x="1407459" y="2483224"/>
            <a:ext cx="1210235" cy="103094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14FE43-4541-3246-296C-1960E35ABF45}"/>
              </a:ext>
            </a:extLst>
          </p:cNvPr>
          <p:cNvSpPr txBox="1"/>
          <p:nvPr/>
        </p:nvSpPr>
        <p:spPr>
          <a:xfrm>
            <a:off x="719306" y="3526003"/>
            <a:ext cx="121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Calibration</a:t>
            </a:r>
          </a:p>
        </p:txBody>
      </p:sp>
    </p:spTree>
    <p:extLst>
      <p:ext uri="{BB962C8B-B14F-4D97-AF65-F5344CB8AC3E}">
        <p14:creationId xmlns:p14="http://schemas.microsoft.com/office/powerpoint/2010/main" val="469299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F3E1C7-CBAD-5E90-91B3-8B94134D77E7}"/>
              </a:ext>
            </a:extLst>
          </p:cNvPr>
          <p:cNvCxnSpPr>
            <a:cxnSpLocks/>
          </p:cNvCxnSpPr>
          <p:nvPr/>
        </p:nvCxnSpPr>
        <p:spPr>
          <a:xfrm flipV="1">
            <a:off x="5826957" y="1348291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6F8CC-4E4D-BC3E-03DE-EDC3582373BA}"/>
              </a:ext>
            </a:extLst>
          </p:cNvPr>
          <p:cNvSpPr txBox="1"/>
          <p:nvPr/>
        </p:nvSpPr>
        <p:spPr>
          <a:xfrm>
            <a:off x="4770628" y="912953"/>
            <a:ext cx="2283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Image of Sky Brightness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E5D462-4606-A420-E3DD-C58C2265851F}"/>
              </a:ext>
            </a:extLst>
          </p:cNvPr>
          <p:cNvCxnSpPr>
            <a:cxnSpLocks/>
          </p:cNvCxnSpPr>
          <p:nvPr/>
        </p:nvCxnSpPr>
        <p:spPr>
          <a:xfrm flipV="1">
            <a:off x="3361510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D62B96-2CAC-94A2-2929-3D297AC52598}"/>
              </a:ext>
            </a:extLst>
          </p:cNvPr>
          <p:cNvSpPr txBox="1"/>
          <p:nvPr/>
        </p:nvSpPr>
        <p:spPr>
          <a:xfrm>
            <a:off x="3023533" y="829863"/>
            <a:ext cx="1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K-space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Sampling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5143E0-452F-65F4-0717-44FCB9CF00F0}"/>
              </a:ext>
            </a:extLst>
          </p:cNvPr>
          <p:cNvCxnSpPr>
            <a:cxnSpLocks/>
          </p:cNvCxnSpPr>
          <p:nvPr/>
        </p:nvCxnSpPr>
        <p:spPr>
          <a:xfrm flipV="1">
            <a:off x="1324424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D305C49-C3FD-03CF-46B2-7B0B60F104C9}"/>
              </a:ext>
            </a:extLst>
          </p:cNvPr>
          <p:cNvSpPr txBox="1"/>
          <p:nvPr/>
        </p:nvSpPr>
        <p:spPr>
          <a:xfrm>
            <a:off x="1009479" y="839682"/>
            <a:ext cx="129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Observed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Data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∭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𝑠𝑘𝑦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+ 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blipFill>
                <a:blip r:embed="rId3"/>
                <a:stretch>
                  <a:fillRect t="-300000" r="-75204" b="-5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1938AA-AFB5-A18C-DF7E-5DEAFDA96248}"/>
              </a:ext>
            </a:extLst>
          </p:cNvPr>
          <p:cNvCxnSpPr>
            <a:cxnSpLocks/>
          </p:cNvCxnSpPr>
          <p:nvPr/>
        </p:nvCxnSpPr>
        <p:spPr>
          <a:xfrm flipV="1">
            <a:off x="9189485" y="1416449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E1D54-06F2-0533-615C-1E911B418870}"/>
              </a:ext>
            </a:extLst>
          </p:cNvPr>
          <p:cNvSpPr txBox="1"/>
          <p:nvPr/>
        </p:nvSpPr>
        <p:spPr>
          <a:xfrm>
            <a:off x="8847025" y="1022125"/>
            <a:ext cx="68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Noise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846319-A156-E075-9E57-85EA1C60D535}"/>
              </a:ext>
            </a:extLst>
          </p:cNvPr>
          <p:cNvCxnSpPr>
            <a:cxnSpLocks/>
          </p:cNvCxnSpPr>
          <p:nvPr/>
        </p:nvCxnSpPr>
        <p:spPr>
          <a:xfrm flipH="1">
            <a:off x="1407459" y="2483224"/>
            <a:ext cx="1210235" cy="103094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14FE43-4541-3246-296C-1960E35ABF45}"/>
              </a:ext>
            </a:extLst>
          </p:cNvPr>
          <p:cNvSpPr txBox="1"/>
          <p:nvPr/>
        </p:nvSpPr>
        <p:spPr>
          <a:xfrm>
            <a:off x="719306" y="3526003"/>
            <a:ext cx="121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Calibration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F223AC-083A-3077-CA66-AEAA231B31F6}"/>
              </a:ext>
            </a:extLst>
          </p:cNvPr>
          <p:cNvCxnSpPr>
            <a:cxnSpLocks/>
          </p:cNvCxnSpPr>
          <p:nvPr/>
        </p:nvCxnSpPr>
        <p:spPr>
          <a:xfrm>
            <a:off x="5039460" y="2495062"/>
            <a:ext cx="2156043" cy="151273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893097-D10E-8F8A-2297-31519040186B}"/>
              </a:ext>
            </a:extLst>
          </p:cNvPr>
          <p:cNvCxnSpPr>
            <a:cxnSpLocks/>
          </p:cNvCxnSpPr>
          <p:nvPr/>
        </p:nvCxnSpPr>
        <p:spPr>
          <a:xfrm>
            <a:off x="7652958" y="2353190"/>
            <a:ext cx="0" cy="165460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5FD82A4-46CD-2834-DA6A-6764CCAD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24155" y="4672843"/>
            <a:ext cx="908329" cy="89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CFF07-4D70-4B1A-EBE2-9E3477E93E7C}"/>
              </a:ext>
            </a:extLst>
          </p:cNvPr>
          <p:cNvSpPr txBox="1"/>
          <p:nvPr/>
        </p:nvSpPr>
        <p:spPr>
          <a:xfrm>
            <a:off x="6797595" y="4047932"/>
            <a:ext cx="1710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Inverse Imaging </a:t>
            </a:r>
          </a:p>
          <a:p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uxi Sans" pitchFamily="34"/>
              </a:rPr>
              <a:t>Gridding + </a:t>
            </a:r>
            <a:r>
              <a:rPr 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Luxi Sans" pitchFamily="34"/>
              </a:rPr>
              <a:t>iFFT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Luxi Sans" pitchFamily="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1A930A4-776E-A7C3-FA9D-5699E9B7A835}"/>
              </a:ext>
            </a:extLst>
          </p:cNvPr>
          <p:cNvSpPr txBox="1">
            <a:spLocks/>
          </p:cNvSpPr>
          <p:nvPr/>
        </p:nvSpPr>
        <p:spPr>
          <a:xfrm>
            <a:off x="503640" y="85151"/>
            <a:ext cx="9071640" cy="3077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marL="0" marR="0" lvl="0" indent="0" algn="ctr" rtl="0" hangingPunct="0">
              <a:buNone/>
              <a:tabLst/>
              <a:defRPr lang="en-US" sz="2000" b="0" i="0" u="none" strike="noStrike" kern="1200">
                <a:ln>
                  <a:noFill/>
                </a:ln>
                <a:solidFill>
                  <a:srgbClr val="800000"/>
                </a:solidFill>
                <a:latin typeface="Liberation Sans" pitchFamily="34"/>
                <a:ea typeface="DejaVu LGC Sans" pitchFamily="2"/>
                <a:cs typeface="DejaVu LGC Sans" pitchFamily="2"/>
              </a:defRPr>
            </a:lvl1pPr>
          </a:lstStyle>
          <a:p>
            <a:r>
              <a:rPr lang="en-US" dirty="0"/>
              <a:t>Measurement Equation : Solving </a:t>
            </a:r>
          </a:p>
        </p:txBody>
      </p:sp>
    </p:spTree>
    <p:extLst>
      <p:ext uri="{BB962C8B-B14F-4D97-AF65-F5344CB8AC3E}">
        <p14:creationId xmlns:p14="http://schemas.microsoft.com/office/powerpoint/2010/main" val="1011724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F3E1C7-CBAD-5E90-91B3-8B94134D77E7}"/>
              </a:ext>
            </a:extLst>
          </p:cNvPr>
          <p:cNvCxnSpPr>
            <a:cxnSpLocks/>
          </p:cNvCxnSpPr>
          <p:nvPr/>
        </p:nvCxnSpPr>
        <p:spPr>
          <a:xfrm flipV="1">
            <a:off x="5826957" y="1348291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E16F8CC-4E4D-BC3E-03DE-EDC3582373BA}"/>
              </a:ext>
            </a:extLst>
          </p:cNvPr>
          <p:cNvSpPr txBox="1"/>
          <p:nvPr/>
        </p:nvSpPr>
        <p:spPr>
          <a:xfrm>
            <a:off x="4770628" y="912953"/>
            <a:ext cx="22832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Image of Sky Brightness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E5D462-4606-A420-E3DD-C58C2265851F}"/>
              </a:ext>
            </a:extLst>
          </p:cNvPr>
          <p:cNvCxnSpPr>
            <a:cxnSpLocks/>
          </p:cNvCxnSpPr>
          <p:nvPr/>
        </p:nvCxnSpPr>
        <p:spPr>
          <a:xfrm flipV="1">
            <a:off x="3361510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DD62B96-2CAC-94A2-2929-3D297AC52598}"/>
              </a:ext>
            </a:extLst>
          </p:cNvPr>
          <p:cNvSpPr txBox="1"/>
          <p:nvPr/>
        </p:nvSpPr>
        <p:spPr>
          <a:xfrm>
            <a:off x="3023533" y="829863"/>
            <a:ext cx="1158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K-space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Sampling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25143E0-452F-65F4-0717-44FCB9CF00F0}"/>
              </a:ext>
            </a:extLst>
          </p:cNvPr>
          <p:cNvCxnSpPr>
            <a:cxnSpLocks/>
          </p:cNvCxnSpPr>
          <p:nvPr/>
        </p:nvCxnSpPr>
        <p:spPr>
          <a:xfrm flipV="1">
            <a:off x="1324424" y="1424457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D305C49-C3FD-03CF-46B2-7B0B60F104C9}"/>
              </a:ext>
            </a:extLst>
          </p:cNvPr>
          <p:cNvSpPr txBox="1"/>
          <p:nvPr/>
        </p:nvSpPr>
        <p:spPr>
          <a:xfrm>
            <a:off x="1009479" y="839682"/>
            <a:ext cx="12904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Observed </a:t>
            </a:r>
          </a:p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Data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acc>
                        </m:e>
                      </m:d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ν</m:t>
                              </m:r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nary>
                        <m:naryPr>
                          <m:chr m:val="∭"/>
                          <m:subHide m:val="on"/>
                          <m:supHide m:val="on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𝑠𝑘𝑦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ν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        +  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81EB946-2C52-8FF0-E397-A1BEA9FD7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690" y="1916700"/>
                <a:ext cx="4642560" cy="357120"/>
              </a:xfrm>
              <a:prstGeom prst="rect">
                <a:avLst/>
              </a:prstGeom>
              <a:blipFill>
                <a:blip r:embed="rId3"/>
                <a:stretch>
                  <a:fillRect t="-300000" r="-75204" b="-5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F1938AA-AFB5-A18C-DF7E-5DEAFDA96248}"/>
              </a:ext>
            </a:extLst>
          </p:cNvPr>
          <p:cNvCxnSpPr>
            <a:cxnSpLocks/>
          </p:cNvCxnSpPr>
          <p:nvPr/>
        </p:nvCxnSpPr>
        <p:spPr>
          <a:xfrm flipV="1">
            <a:off x="9189485" y="1416449"/>
            <a:ext cx="0" cy="57777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4AE1D54-06F2-0533-615C-1E911B418870}"/>
              </a:ext>
            </a:extLst>
          </p:cNvPr>
          <p:cNvSpPr txBox="1"/>
          <p:nvPr/>
        </p:nvSpPr>
        <p:spPr>
          <a:xfrm>
            <a:off x="8847025" y="1022125"/>
            <a:ext cx="68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Luxi Sans" pitchFamily="34"/>
              </a:rPr>
              <a:t>Noise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4846319-A156-E075-9E57-85EA1C60D535}"/>
              </a:ext>
            </a:extLst>
          </p:cNvPr>
          <p:cNvCxnSpPr>
            <a:cxnSpLocks/>
          </p:cNvCxnSpPr>
          <p:nvPr/>
        </p:nvCxnSpPr>
        <p:spPr>
          <a:xfrm flipH="1">
            <a:off x="1407459" y="2483224"/>
            <a:ext cx="1210235" cy="103094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D14FE43-4541-3246-296C-1960E35ABF45}"/>
              </a:ext>
            </a:extLst>
          </p:cNvPr>
          <p:cNvSpPr txBox="1"/>
          <p:nvPr/>
        </p:nvSpPr>
        <p:spPr>
          <a:xfrm>
            <a:off x="719306" y="3526003"/>
            <a:ext cx="12102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Calibration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F223AC-083A-3077-CA66-AEAA231B31F6}"/>
              </a:ext>
            </a:extLst>
          </p:cNvPr>
          <p:cNvCxnSpPr>
            <a:cxnSpLocks/>
          </p:cNvCxnSpPr>
          <p:nvPr/>
        </p:nvCxnSpPr>
        <p:spPr>
          <a:xfrm>
            <a:off x="5039460" y="2495062"/>
            <a:ext cx="2156043" cy="151273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893097-D10E-8F8A-2297-31519040186B}"/>
              </a:ext>
            </a:extLst>
          </p:cNvPr>
          <p:cNvCxnSpPr>
            <a:cxnSpLocks/>
          </p:cNvCxnSpPr>
          <p:nvPr/>
        </p:nvCxnSpPr>
        <p:spPr>
          <a:xfrm>
            <a:off x="7652958" y="2353190"/>
            <a:ext cx="0" cy="165460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5FD82A4-46CD-2834-DA6A-6764CCAD79A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7124155" y="4672843"/>
            <a:ext cx="908329" cy="8932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7CFF07-4D70-4B1A-EBE2-9E3477E93E7C}"/>
              </a:ext>
            </a:extLst>
          </p:cNvPr>
          <p:cNvSpPr txBox="1"/>
          <p:nvPr/>
        </p:nvSpPr>
        <p:spPr>
          <a:xfrm>
            <a:off x="6797595" y="4047932"/>
            <a:ext cx="17107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Inverse Imaging </a:t>
            </a:r>
          </a:p>
          <a:p>
            <a:r>
              <a:rPr lang="en-US" sz="1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Luxi Sans" pitchFamily="34"/>
              </a:rPr>
              <a:t>Gridding + </a:t>
            </a:r>
            <a:r>
              <a:rPr lang="en-US" sz="1600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Luxi Sans" pitchFamily="34"/>
              </a:rPr>
              <a:t>iFFT</a:t>
            </a:r>
            <a:endParaRPr lang="en-US" sz="1600" b="1" dirty="0">
              <a:solidFill>
                <a:schemeClr val="accent2">
                  <a:lumMod val="60000"/>
                  <a:lumOff val="40000"/>
                </a:schemeClr>
              </a:solidFill>
              <a:latin typeface="Luxi Sans" pitchFamily="3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358CCD-8DC0-0A79-3BF2-96030ED9525C}"/>
              </a:ext>
            </a:extLst>
          </p:cNvPr>
          <p:cNvCxnSpPr>
            <a:cxnSpLocks/>
          </p:cNvCxnSpPr>
          <p:nvPr/>
        </p:nvCxnSpPr>
        <p:spPr>
          <a:xfrm>
            <a:off x="3571193" y="2495062"/>
            <a:ext cx="31754" cy="151273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EB6B062-C2F9-10FC-B5CE-48E97FBD60BB}"/>
              </a:ext>
            </a:extLst>
          </p:cNvPr>
          <p:cNvCxnSpPr>
            <a:cxnSpLocks/>
          </p:cNvCxnSpPr>
          <p:nvPr/>
        </p:nvCxnSpPr>
        <p:spPr>
          <a:xfrm flipH="1">
            <a:off x="3978613" y="2474939"/>
            <a:ext cx="1855971" cy="1532857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F57CC6-0D85-E5C0-E3CA-C4AE2F6E2BD8}"/>
              </a:ext>
            </a:extLst>
          </p:cNvPr>
          <p:cNvSpPr txBox="1"/>
          <p:nvPr/>
        </p:nvSpPr>
        <p:spPr>
          <a:xfrm>
            <a:off x="3051715" y="4007796"/>
            <a:ext cx="14709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Image</a:t>
            </a:r>
          </a:p>
          <a:p>
            <a:r>
              <a:rPr lang="en-US" sz="1600" b="1" dirty="0">
                <a:solidFill>
                  <a:srgbClr val="FF0000"/>
                </a:solidFill>
                <a:latin typeface="Luxi Sans" pitchFamily="34"/>
              </a:rPr>
              <a:t>Reconstruction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328883E-8B68-BFB6-C945-C68EBF3B8D9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734005" y="4681785"/>
            <a:ext cx="803894" cy="75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B6218E1-71C1-58FA-665F-92181EDD5BF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4011026" y="4681785"/>
            <a:ext cx="765775" cy="733105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AEB6B38-B486-C42F-48BF-C49912C0A2D7}"/>
              </a:ext>
            </a:extLst>
          </p:cNvPr>
          <p:cNvCxnSpPr>
            <a:cxnSpLocks/>
          </p:cNvCxnSpPr>
          <p:nvPr/>
        </p:nvCxnSpPr>
        <p:spPr>
          <a:xfrm>
            <a:off x="3602947" y="5048337"/>
            <a:ext cx="375666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AE72E1A-1C5A-19E6-0938-48E898091B58}"/>
              </a:ext>
            </a:extLst>
          </p:cNvPr>
          <p:cNvSpPr txBox="1">
            <a:spLocks/>
          </p:cNvSpPr>
          <p:nvPr/>
        </p:nvSpPr>
        <p:spPr>
          <a:xfrm>
            <a:off x="503640" y="85151"/>
            <a:ext cx="9071640" cy="30777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spAutoFit/>
          </a:bodyPr>
          <a:lstStyle>
            <a:lvl1pPr marL="0" marR="0" lvl="0" indent="0" algn="ctr" rtl="0" hangingPunct="0">
              <a:buNone/>
              <a:tabLst/>
              <a:defRPr lang="en-US" sz="2000" b="0" i="0" u="none" strike="noStrike" kern="1200">
                <a:ln>
                  <a:noFill/>
                </a:ln>
                <a:solidFill>
                  <a:srgbClr val="800000"/>
                </a:solidFill>
                <a:latin typeface="Liberation Sans" pitchFamily="34"/>
                <a:ea typeface="DejaVu LGC Sans" pitchFamily="2"/>
                <a:cs typeface="DejaVu LGC Sans" pitchFamily="2"/>
              </a:defRPr>
            </a:lvl1pPr>
          </a:lstStyle>
          <a:p>
            <a:r>
              <a:rPr lang="en-US" dirty="0"/>
              <a:t>Measurement Equation : Solving</a:t>
            </a:r>
          </a:p>
        </p:txBody>
      </p:sp>
    </p:spTree>
    <p:extLst>
      <p:ext uri="{BB962C8B-B14F-4D97-AF65-F5344CB8AC3E}">
        <p14:creationId xmlns:p14="http://schemas.microsoft.com/office/powerpoint/2010/main" val="4284943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EEFE-4E3A-2677-01EB-9309DA6A98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Forward and Inverse Problems : Iterative Optimization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blipFill>
                <a:blip r:embed="rId3"/>
                <a:stretch>
                  <a:fillRect r="-2982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blipFill>
                <a:blip r:embed="rId4"/>
                <a:stretch>
                  <a:fillRect r="-26667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C56B462-88A0-8A19-4B41-EF12C086F1C8}"/>
              </a:ext>
            </a:extLst>
          </p:cNvPr>
          <p:cNvSpPr txBox="1"/>
          <p:nvPr/>
        </p:nvSpPr>
        <p:spPr>
          <a:xfrm>
            <a:off x="5753491" y="841972"/>
            <a:ext cx="4177941" cy="44905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Data regularization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:  L2   ( chi-square )</a:t>
            </a: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Sky model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Delta functions, Gaussians, Wavelets, 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, etc..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Multi-frequency and time-variable models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Astrophysics models ( non-imaging 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Constrained Optimization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Log power spectrum, positivity, smoothness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Manual constraints : spatial masks, iteration control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Greedy algorithms    vs   Parameterized solvers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L1 , TV norm, </a:t>
            </a:r>
            <a:r>
              <a:rPr lang="en-US" sz="1400" dirty="0" err="1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…</a:t>
            </a: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Instrumental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Wide-field and wide-band antenna response patterns,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Ionospheric refraction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- 3D to 2D effects,   K-space ‘hole’ effects.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AD2919C-CD7B-7C8D-6262-455E4B665BCF}"/>
              </a:ext>
            </a:extLst>
          </p:cNvPr>
          <p:cNvSpPr/>
          <p:nvPr/>
        </p:nvSpPr>
        <p:spPr>
          <a:xfrm>
            <a:off x="2720335" y="1094279"/>
            <a:ext cx="625020" cy="1583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BAC4BC-D27A-4490-BDD1-6791290A5B89}"/>
              </a:ext>
            </a:extLst>
          </p:cNvPr>
          <p:cNvGrpSpPr/>
          <p:nvPr/>
        </p:nvGrpSpPr>
        <p:grpSpPr>
          <a:xfrm>
            <a:off x="489236" y="2202276"/>
            <a:ext cx="4462198" cy="2983738"/>
            <a:chOff x="1980720" y="1736280"/>
            <a:chExt cx="6139079" cy="377892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D832F3-C13D-784B-A76B-A7329CDCA399}"/>
                </a:ext>
              </a:extLst>
            </p:cNvPr>
            <p:cNvSpPr/>
            <p:nvPr/>
          </p:nvSpPr>
          <p:spPr>
            <a:xfrm>
              <a:off x="6509879" y="1743480"/>
              <a:ext cx="1609920" cy="3747240"/>
            </a:xfrm>
            <a:prstGeom prst="rect">
              <a:avLst/>
            </a:prstGeom>
            <a:solidFill>
              <a:srgbClr val="00FF00">
                <a:alpha val="10000"/>
              </a:srgbClr>
            </a:solidFill>
            <a:ln w="18360">
              <a:solidFill>
                <a:srgbClr val="00FF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7BE378A-79C5-A6DF-C01E-6FE4208BB911}"/>
                </a:ext>
              </a:extLst>
            </p:cNvPr>
            <p:cNvSpPr/>
            <p:nvPr/>
          </p:nvSpPr>
          <p:spPr>
            <a:xfrm>
              <a:off x="1980720" y="1736280"/>
              <a:ext cx="4363560" cy="3741120"/>
            </a:xfrm>
            <a:prstGeom prst="rect">
              <a:avLst/>
            </a:prstGeom>
            <a:solidFill>
              <a:srgbClr val="FF0000">
                <a:alpha val="5000"/>
              </a:srgbClr>
            </a:solidFill>
            <a:ln w="18360">
              <a:solidFill>
                <a:srgbClr val="FF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B42AC4-0433-3FD0-2C68-0CE8CBA621D6}"/>
                </a:ext>
              </a:extLst>
            </p:cNvPr>
            <p:cNvSpPr txBox="1"/>
            <p:nvPr/>
          </p:nvSpPr>
          <p:spPr>
            <a:xfrm>
              <a:off x="3120479" y="5112720"/>
              <a:ext cx="1009080" cy="2365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1" u="none" strike="noStrike" kern="1200">
                  <a:ln>
                    <a:noFill/>
                  </a:ln>
                  <a:solidFill>
                    <a:srgbClr val="800000"/>
                  </a:solidFill>
                  <a:latin typeface="Luxi Sans" pitchFamily="34"/>
                  <a:ea typeface="DejaVu LGC Sans" pitchFamily="2"/>
                  <a:cs typeface="DejaVu LGC Sans" pitchFamily="2"/>
                </a:rPr>
                <a:t>Major Cycle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78E2275-EEE9-355B-C075-50C1E31BA8A9}"/>
                </a:ext>
              </a:extLst>
            </p:cNvPr>
            <p:cNvSpPr/>
            <p:nvPr/>
          </p:nvSpPr>
          <p:spPr>
            <a:xfrm>
              <a:off x="2832840" y="2311560"/>
              <a:ext cx="142200" cy="2162160"/>
            </a:xfrm>
            <a:prstGeom prst="rect">
              <a:avLst/>
            </a:prstGeom>
            <a:solidFill>
              <a:srgbClr val="7DA647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D27FD41-FB59-DAEE-9F31-636DB3174D32}"/>
                </a:ext>
              </a:extLst>
            </p:cNvPr>
            <p:cNvSpPr txBox="1"/>
            <p:nvPr/>
          </p:nvSpPr>
          <p:spPr>
            <a:xfrm>
              <a:off x="2131388" y="1831429"/>
              <a:ext cx="621000" cy="3826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OBS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VIS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25EF6F-E51A-9A80-0C9F-06DE0260BE5E}"/>
                </a:ext>
              </a:extLst>
            </p:cNvPr>
            <p:cNvSpPr txBox="1"/>
            <p:nvPr/>
          </p:nvSpPr>
          <p:spPr>
            <a:xfrm>
              <a:off x="3638160" y="2445480"/>
              <a:ext cx="955440" cy="405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GRIDDING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3C38EB-2DC3-C934-F7A6-8235601A3FA4}"/>
                </a:ext>
              </a:extLst>
            </p:cNvPr>
            <p:cNvSpPr/>
            <p:nvPr/>
          </p:nvSpPr>
          <p:spPr>
            <a:xfrm>
              <a:off x="2277000" y="2297520"/>
              <a:ext cx="142200" cy="2196720"/>
            </a:xfrm>
            <a:prstGeom prst="rect">
              <a:avLst/>
            </a:prstGeom>
            <a:solidFill>
              <a:srgbClr val="0047FF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AE20CA-34E3-5695-3901-232A0237D071}"/>
                </a:ext>
              </a:extLst>
            </p:cNvPr>
            <p:cNvSpPr txBox="1"/>
            <p:nvPr/>
          </p:nvSpPr>
          <p:spPr>
            <a:xfrm>
              <a:off x="3248108" y="1847269"/>
              <a:ext cx="922680" cy="3826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RESIDUAL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VIS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5B4D731-8BF2-5F62-6302-D253B7198FD2}"/>
                </a:ext>
              </a:extLst>
            </p:cNvPr>
            <p:cNvSpPr txBox="1"/>
            <p:nvPr/>
          </p:nvSpPr>
          <p:spPr>
            <a:xfrm>
              <a:off x="2645468" y="1837189"/>
              <a:ext cx="734400" cy="3826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MODEL</a:t>
              </a:r>
            </a:p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VIS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AA66CA5-5C30-CDF6-9E39-DA3912B017A5}"/>
                </a:ext>
              </a:extLst>
            </p:cNvPr>
            <p:cNvSpPr/>
            <p:nvPr/>
          </p:nvSpPr>
          <p:spPr>
            <a:xfrm>
              <a:off x="3404160" y="2309040"/>
              <a:ext cx="141840" cy="2171520"/>
            </a:xfrm>
            <a:prstGeom prst="rect">
              <a:avLst/>
            </a:prstGeom>
            <a:solidFill>
              <a:srgbClr val="47B8B8"/>
            </a:solidFill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7" name="Straight Connector 16">
              <a:extLst>
                <a:ext uri="{FF2B5EF4-FFF2-40B4-BE49-F238E27FC236}">
                  <a16:creationId xmlns:a16="http://schemas.microsoft.com/office/drawing/2014/main" id="{01E7057A-AD15-109B-CF14-A85DEC512218}"/>
                </a:ext>
              </a:extLst>
            </p:cNvPr>
            <p:cNvSpPr/>
            <p:nvPr/>
          </p:nvSpPr>
          <p:spPr>
            <a:xfrm flipV="1">
              <a:off x="3624480" y="2698920"/>
              <a:ext cx="938520" cy="576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8" name="Straight Connector 17">
              <a:extLst>
                <a:ext uri="{FF2B5EF4-FFF2-40B4-BE49-F238E27FC236}">
                  <a16:creationId xmlns:a16="http://schemas.microsoft.com/office/drawing/2014/main" id="{423191FF-4C27-63D4-213B-A3369C0A4E01}"/>
                </a:ext>
              </a:extLst>
            </p:cNvPr>
            <p:cNvSpPr/>
            <p:nvPr/>
          </p:nvSpPr>
          <p:spPr>
            <a:xfrm>
              <a:off x="2605320" y="3333600"/>
              <a:ext cx="10116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1AD57E1-E459-2D83-66D1-57CEBF272F3E}"/>
                </a:ext>
              </a:extLst>
            </p:cNvPr>
            <p:cNvSpPr txBox="1"/>
            <p:nvPr/>
          </p:nvSpPr>
          <p:spPr>
            <a:xfrm>
              <a:off x="5788440" y="2483640"/>
              <a:ext cx="496440" cy="40572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iFFT</a:t>
              </a:r>
            </a:p>
          </p:txBody>
        </p:sp>
        <p:sp>
          <p:nvSpPr>
            <p:cNvPr id="20" name="Straight Connector 19">
              <a:extLst>
                <a:ext uri="{FF2B5EF4-FFF2-40B4-BE49-F238E27FC236}">
                  <a16:creationId xmlns:a16="http://schemas.microsoft.com/office/drawing/2014/main" id="{B458BD47-9B20-76D5-3246-469B90859F94}"/>
                </a:ext>
              </a:extLst>
            </p:cNvPr>
            <p:cNvSpPr/>
            <p:nvPr/>
          </p:nvSpPr>
          <p:spPr>
            <a:xfrm>
              <a:off x="3120840" y="3292200"/>
              <a:ext cx="17748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1" name="Straight Connector 20">
              <a:extLst>
                <a:ext uri="{FF2B5EF4-FFF2-40B4-BE49-F238E27FC236}">
                  <a16:creationId xmlns:a16="http://schemas.microsoft.com/office/drawing/2014/main" id="{0EF016C8-B657-3318-90F8-0FD6994AB0D6}"/>
                </a:ext>
              </a:extLst>
            </p:cNvPr>
            <p:cNvSpPr/>
            <p:nvPr/>
          </p:nvSpPr>
          <p:spPr>
            <a:xfrm>
              <a:off x="3121200" y="3370680"/>
              <a:ext cx="17748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99000" tIns="54000" rIns="99000" bIns="5400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2" name="Straight Connector 21">
              <a:extLst>
                <a:ext uri="{FF2B5EF4-FFF2-40B4-BE49-F238E27FC236}">
                  <a16:creationId xmlns:a16="http://schemas.microsoft.com/office/drawing/2014/main" id="{60A6AA7E-CAC5-EA51-2E7C-DADEE6242A72}"/>
                </a:ext>
              </a:extLst>
            </p:cNvPr>
            <p:cNvSpPr/>
            <p:nvPr/>
          </p:nvSpPr>
          <p:spPr>
            <a:xfrm flipV="1">
              <a:off x="5740200" y="2705760"/>
              <a:ext cx="941400" cy="576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3" name="Straight Connector 22">
              <a:extLst>
                <a:ext uri="{FF2B5EF4-FFF2-40B4-BE49-F238E27FC236}">
                  <a16:creationId xmlns:a16="http://schemas.microsoft.com/office/drawing/2014/main" id="{0FFCE27D-A5A9-438D-12D2-65ABC6C770F1}"/>
                </a:ext>
              </a:extLst>
            </p:cNvPr>
            <p:cNvSpPr/>
            <p:nvPr/>
          </p:nvSpPr>
          <p:spPr>
            <a:xfrm>
              <a:off x="7233480" y="3305880"/>
              <a:ext cx="4320" cy="365039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4" name="Straight Connector 23">
              <a:extLst>
                <a:ext uri="{FF2B5EF4-FFF2-40B4-BE49-F238E27FC236}">
                  <a16:creationId xmlns:a16="http://schemas.microsoft.com/office/drawing/2014/main" id="{82EE8520-7DB8-E297-D7F4-33ECB7FD4516}"/>
                </a:ext>
              </a:extLst>
            </p:cNvPr>
            <p:cNvSpPr/>
            <p:nvPr/>
          </p:nvSpPr>
          <p:spPr>
            <a:xfrm flipH="1" flipV="1">
              <a:off x="7361280" y="3296520"/>
              <a:ext cx="7200" cy="35064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5" name="Straight Connector 24">
              <a:extLst>
                <a:ext uri="{FF2B5EF4-FFF2-40B4-BE49-F238E27FC236}">
                  <a16:creationId xmlns:a16="http://schemas.microsoft.com/office/drawing/2014/main" id="{46D5AA8E-EBFD-C276-F16B-380D0A357427}"/>
                </a:ext>
              </a:extLst>
            </p:cNvPr>
            <p:cNvSpPr/>
            <p:nvPr/>
          </p:nvSpPr>
          <p:spPr>
            <a:xfrm flipH="1">
              <a:off x="5760720" y="4417200"/>
              <a:ext cx="929159" cy="756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tail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7" name="Straight Connector 26">
              <a:extLst>
                <a:ext uri="{FF2B5EF4-FFF2-40B4-BE49-F238E27FC236}">
                  <a16:creationId xmlns:a16="http://schemas.microsoft.com/office/drawing/2014/main" id="{8A892E48-DBE8-236E-24CF-36E7C29FDA36}"/>
                </a:ext>
              </a:extLst>
            </p:cNvPr>
            <p:cNvSpPr/>
            <p:nvPr/>
          </p:nvSpPr>
          <p:spPr>
            <a:xfrm flipH="1" flipV="1">
              <a:off x="2873880" y="4843440"/>
              <a:ext cx="1750320" cy="1116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8" name="Straight Connector 27">
              <a:extLst>
                <a:ext uri="{FF2B5EF4-FFF2-40B4-BE49-F238E27FC236}">
                  <a16:creationId xmlns:a16="http://schemas.microsoft.com/office/drawing/2014/main" id="{81B14CE4-3C9D-24C2-3690-3F4EF5FF3F89}"/>
                </a:ext>
              </a:extLst>
            </p:cNvPr>
            <p:cNvSpPr/>
            <p:nvPr/>
          </p:nvSpPr>
          <p:spPr>
            <a:xfrm>
              <a:off x="2887200" y="4556520"/>
              <a:ext cx="0" cy="276480"/>
            </a:xfrm>
            <a:prstGeom prst="line">
              <a:avLst/>
            </a:prstGeom>
            <a:noFill/>
            <a:ln w="18360">
              <a:solidFill>
                <a:srgbClr val="000080"/>
              </a:solidFill>
              <a:prstDash val="solid"/>
              <a:headEnd type="arrow"/>
            </a:ln>
          </p:spPr>
          <p:txBody>
            <a:bodyPr vert="horz" wrap="none" lIns="98640" tIns="53640" rIns="98640" bIns="53640" anchor="ctr" anchorCtr="1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795D35-F1D0-1EE7-475C-6D0D79DBC012}"/>
                </a:ext>
              </a:extLst>
            </p:cNvPr>
            <p:cNvSpPr txBox="1"/>
            <p:nvPr/>
          </p:nvSpPr>
          <p:spPr>
            <a:xfrm>
              <a:off x="5878440" y="4190039"/>
              <a:ext cx="499679" cy="40607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FFT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BFAB848-5E68-3624-1C58-C763932331E7}"/>
                </a:ext>
              </a:extLst>
            </p:cNvPr>
            <p:cNvSpPr txBox="1"/>
            <p:nvPr/>
          </p:nvSpPr>
          <p:spPr>
            <a:xfrm>
              <a:off x="6611306" y="1849126"/>
              <a:ext cx="1445400" cy="4060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RESIDUAL IMAGE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3220A3B-2127-AFD2-0BB5-937E137D426C}"/>
                </a:ext>
              </a:extLst>
            </p:cNvPr>
            <p:cNvSpPr txBox="1"/>
            <p:nvPr/>
          </p:nvSpPr>
          <p:spPr>
            <a:xfrm>
              <a:off x="6715878" y="3689972"/>
              <a:ext cx="1257480" cy="3826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 dirty="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MODEL IMAGE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D7D6EDA-87AE-7820-F0C6-B15584DFAF40}"/>
                </a:ext>
              </a:extLst>
            </p:cNvPr>
            <p:cNvSpPr txBox="1"/>
            <p:nvPr/>
          </p:nvSpPr>
          <p:spPr>
            <a:xfrm>
              <a:off x="3435811" y="4601823"/>
              <a:ext cx="1201680" cy="35676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0" u="none" strike="noStrike" kern="1200">
                  <a:ln>
                    <a:noFill/>
                  </a:ln>
                  <a:latin typeface="Luxi Sans" pitchFamily="34"/>
                  <a:ea typeface="DejaVu LGC Sans" pitchFamily="2"/>
                  <a:cs typeface="DejaVu LGC Sans" pitchFamily="2"/>
                </a:rPr>
                <a:t>DE-GRIDDING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21918B-25A1-D930-2D59-082170F1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6735959" y="2093400"/>
              <a:ext cx="1199520" cy="1119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6AF5660-4D56-5A0D-16C1-31B2CAC05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611240" y="2237040"/>
              <a:ext cx="1073880" cy="1029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C20FAD9-B65B-F89D-DBC1-A4DA1EC92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4651920" y="4113720"/>
              <a:ext cx="1089000" cy="1003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91028D3-6AF2-129C-EFB0-B084DF8CA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6766560" y="3921120"/>
              <a:ext cx="1134360" cy="106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F0B77B8-D112-16FD-86A1-D1957580E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4611240" y="2237400"/>
              <a:ext cx="1073880" cy="1029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21F0286-FA69-2F28-A2F4-68A1FBE35CF3}"/>
                </a:ext>
              </a:extLst>
            </p:cNvPr>
            <p:cNvSpPr txBox="1"/>
            <p:nvPr/>
          </p:nvSpPr>
          <p:spPr>
            <a:xfrm>
              <a:off x="6828480" y="5175720"/>
              <a:ext cx="1083600" cy="33948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compatLnSpc="0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000" b="1" i="1" u="none" strike="noStrike" kern="1200">
                  <a:ln>
                    <a:noFill/>
                  </a:ln>
                  <a:solidFill>
                    <a:srgbClr val="800000"/>
                  </a:solidFill>
                  <a:latin typeface="Luxi Sans" pitchFamily="34"/>
                  <a:ea typeface="DejaVu LGC Sans" pitchFamily="2"/>
                  <a:cs typeface="DejaVu LGC Sans" pitchFamily="2"/>
                </a:rPr>
                <a:t>Minor Cycle</a:t>
              </a: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EEFE-4E3A-2677-01EB-9309DA6A98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Forward and Inverse Problems : Iterative Optimization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blipFill>
                <a:blip r:embed="rId3"/>
                <a:stretch>
                  <a:fillRect r="-2982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blipFill>
                <a:blip r:embed="rId4"/>
                <a:stretch>
                  <a:fillRect r="-26667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C56B462-88A0-8A19-4B41-EF12C086F1C8}"/>
              </a:ext>
            </a:extLst>
          </p:cNvPr>
          <p:cNvSpPr txBox="1"/>
          <p:nvPr/>
        </p:nvSpPr>
        <p:spPr>
          <a:xfrm>
            <a:off x="5753491" y="841972"/>
            <a:ext cx="4177941" cy="44905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Data regularization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:  L2   ( chi-square )</a:t>
            </a: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Sky model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Delta functions, Gaussians, Wavelets, 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, etc..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Multi-frequency and time-variable models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Astrophysics models ( non-imaging 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Constrained Optimization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Log power spectrum, positivity, smoothness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Manual constraints : spatial masks, iteration control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Greedy algorithms    vs   Parameterized solvers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L1 , TV norm, </a:t>
            </a:r>
            <a:r>
              <a:rPr lang="en-US" sz="1400" dirty="0" err="1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…</a:t>
            </a: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Instrumental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Wide-field and wide-band antenna response patterns,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Ionospheric refraction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- 3D to 2D effects,   K-space ‘hole’ effects.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D611E-F4F2-AED6-B947-5FCDB921B785}"/>
              </a:ext>
            </a:extLst>
          </p:cNvPr>
          <p:cNvGrpSpPr/>
          <p:nvPr/>
        </p:nvGrpSpPr>
        <p:grpSpPr>
          <a:xfrm>
            <a:off x="211323" y="1834902"/>
            <a:ext cx="5177325" cy="1224040"/>
            <a:chOff x="3979440" y="3926160"/>
            <a:chExt cx="5920920" cy="1387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B29D51-2EA1-426C-751F-DE5AABC0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979440" y="3929040"/>
              <a:ext cx="1405440" cy="13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8FB1EB-9DFB-AC93-FD0C-32608605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5446800" y="3926160"/>
              <a:ext cx="1416600" cy="137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9EC0EF-9688-2E81-DD92-052CE239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6910920" y="3929399"/>
              <a:ext cx="1467000" cy="1365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CCD50B-B4DD-73CA-FDE6-25F7DFDE5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8432280" y="3926520"/>
              <a:ext cx="1468080" cy="13683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AD2919C-CD7B-7C8D-6262-455E4B665BCF}"/>
              </a:ext>
            </a:extLst>
          </p:cNvPr>
          <p:cNvSpPr/>
          <p:nvPr/>
        </p:nvSpPr>
        <p:spPr>
          <a:xfrm>
            <a:off x="2720335" y="1094279"/>
            <a:ext cx="625020" cy="1583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075DEA-8A1A-9964-CE23-DDF5E3DC900E}"/>
              </a:ext>
            </a:extLst>
          </p:cNvPr>
          <p:cNvSpPr txBox="1"/>
          <p:nvPr/>
        </p:nvSpPr>
        <p:spPr>
          <a:xfrm>
            <a:off x="1995038" y="3256734"/>
            <a:ext cx="1780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Algorithmic variability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16638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EEFE-4E3A-2677-01EB-9309DA6A98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Forward and Inverse Problems : Iterative Optimization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659802-C8DB-74EB-901D-A1B3B48AD1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640" y="957119"/>
                <a:ext cx="1428480" cy="274320"/>
              </a:xfrm>
              <a:prstGeom prst="rect">
                <a:avLst/>
              </a:prstGeom>
              <a:blipFill>
                <a:blip r:embed="rId3"/>
                <a:stretch>
                  <a:fillRect r="-29825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  <m:sup>
                          <m:r>
                            <a:rPr lang="en-US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𝑜𝑏𝑠</m:t>
                          </m:r>
                        </m:sup>
                      </m:sSup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3D1BBB4-519D-E353-FEF9-AB4100F03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350" y="968234"/>
                <a:ext cx="1330200" cy="274320"/>
              </a:xfrm>
              <a:prstGeom prst="rect">
                <a:avLst/>
              </a:prstGeom>
              <a:blipFill>
                <a:blip r:embed="rId4"/>
                <a:stretch>
                  <a:fillRect r="-26667" b="-3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1C56B462-88A0-8A19-4B41-EF12C086F1C8}"/>
              </a:ext>
            </a:extLst>
          </p:cNvPr>
          <p:cNvSpPr txBox="1"/>
          <p:nvPr/>
        </p:nvSpPr>
        <p:spPr>
          <a:xfrm>
            <a:off x="5753491" y="841972"/>
            <a:ext cx="4177941" cy="44905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Data regularization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:  L2   ( chi-square )</a:t>
            </a: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Sky model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Delta functions, Gaussians, Wavelets, 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, etc..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Multi-frequency and time-variable models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Astrophysics models ( non-imaging 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Constrained Optimization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Log power spectrum, positivity, smoothness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Manual constraints : spatial masks, iteration control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Greedy algorithms    vs   Parameterized solvers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L1 , TV norm, </a:t>
            </a:r>
            <a:r>
              <a:rPr lang="en-US" sz="1400" dirty="0" err="1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etc</a:t>
            </a: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…</a:t>
            </a:r>
            <a:endParaRPr lang="en-US" sz="1400" b="0" i="0" u="none" strike="noStrike" kern="1200" dirty="0">
              <a:ln>
                <a:noFill/>
              </a:ln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rPr>
              <a:t>Instrumental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8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Wide-field and wide-band antenna response patterns,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Ionospheric refraction corrections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80"/>
                </a:solidFill>
                <a:latin typeface="Luxi Sans" pitchFamily="34"/>
                <a:ea typeface="DejaVu LGC Sans" pitchFamily="2"/>
                <a:cs typeface="DejaVu LGC Sans" pitchFamily="2"/>
              </a:rPr>
              <a:t> - 3D to 2D effects,   K-space ‘k=0 hole’ effects.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DD611E-F4F2-AED6-B947-5FCDB921B785}"/>
              </a:ext>
            </a:extLst>
          </p:cNvPr>
          <p:cNvGrpSpPr/>
          <p:nvPr/>
        </p:nvGrpSpPr>
        <p:grpSpPr>
          <a:xfrm>
            <a:off x="211323" y="1834902"/>
            <a:ext cx="5177325" cy="1224040"/>
            <a:chOff x="3979440" y="3926160"/>
            <a:chExt cx="5920920" cy="13870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7B29D51-2EA1-426C-751F-DE5AABC0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3979440" y="3929040"/>
              <a:ext cx="1405440" cy="138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8FB1EB-9DFB-AC93-FD0C-326086058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5446800" y="3926160"/>
              <a:ext cx="1416600" cy="137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9EC0EF-9688-2E81-DD92-052CE239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6910920" y="3929399"/>
              <a:ext cx="1467000" cy="1365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9CCD50B-B4DD-73CA-FDE6-25F7DFDE5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lum/>
              <a:alphaModFix/>
            </a:blip>
            <a:srcRect/>
            <a:stretch>
              <a:fillRect/>
            </a:stretch>
          </p:blipFill>
          <p:spPr>
            <a:xfrm>
              <a:off x="8432280" y="3926520"/>
              <a:ext cx="1468080" cy="13683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5381CB-1CA0-E21D-1D7B-09D4A2566B94}"/>
              </a:ext>
            </a:extLst>
          </p:cNvPr>
          <p:cNvGrpSpPr/>
          <p:nvPr/>
        </p:nvGrpSpPr>
        <p:grpSpPr>
          <a:xfrm>
            <a:off x="44797" y="3166251"/>
            <a:ext cx="2632934" cy="1119022"/>
            <a:chOff x="212760" y="2188800"/>
            <a:chExt cx="3029193" cy="14479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35D3165-9F46-4A82-281F-F076230E6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/>
              <a:alphaModFix/>
            </a:blip>
            <a:srcRect l="17085" t="4349" r="7327" b="12485"/>
            <a:stretch>
              <a:fillRect/>
            </a:stretch>
          </p:blipFill>
          <p:spPr>
            <a:xfrm>
              <a:off x="212760" y="2199600"/>
              <a:ext cx="1491120" cy="1429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FA286D-3B02-DFFF-13E7-3DC38E73E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lum/>
              <a:alphaModFix/>
            </a:blip>
            <a:srcRect l="18654" t="4416" r="7547" b="12947"/>
            <a:stretch>
              <a:fillRect/>
            </a:stretch>
          </p:blipFill>
          <p:spPr>
            <a:xfrm>
              <a:off x="1750833" y="2188800"/>
              <a:ext cx="1491120" cy="14479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553B998-ECD8-7262-7EDF-31F6FDE5799D}"/>
              </a:ext>
            </a:extLst>
          </p:cNvPr>
          <p:cNvGrpSpPr/>
          <p:nvPr/>
        </p:nvGrpSpPr>
        <p:grpSpPr>
          <a:xfrm>
            <a:off x="2953179" y="3163367"/>
            <a:ext cx="2541995" cy="1119021"/>
            <a:chOff x="217440" y="3896280"/>
            <a:chExt cx="3300480" cy="140328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1B85C7-8C7F-09E7-51FF-F32833EB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lum/>
              <a:alphaModFix/>
            </a:blip>
            <a:srcRect l="6288" t="5476" r="48434" b="12084"/>
            <a:stretch>
              <a:fillRect/>
            </a:stretch>
          </p:blipFill>
          <p:spPr>
            <a:xfrm>
              <a:off x="217440" y="3896280"/>
              <a:ext cx="1687320" cy="1403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281DACD-ED43-21D3-C315-331276DB3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lum/>
              <a:alphaModFix/>
            </a:blip>
            <a:srcRect l="14947" t="14876" r="14947" b="24793"/>
            <a:stretch>
              <a:fillRect/>
            </a:stretch>
          </p:blipFill>
          <p:spPr>
            <a:xfrm>
              <a:off x="1908360" y="3918240"/>
              <a:ext cx="1609560" cy="13629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164B82-DE8F-3C7B-43EA-920676933C56}"/>
              </a:ext>
            </a:extLst>
          </p:cNvPr>
          <p:cNvGrpSpPr/>
          <p:nvPr/>
        </p:nvGrpSpPr>
        <p:grpSpPr>
          <a:xfrm>
            <a:off x="107492" y="4371634"/>
            <a:ext cx="2539901" cy="1179249"/>
            <a:chOff x="6864480" y="730080"/>
            <a:chExt cx="3029760" cy="13802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635D10-94C8-59B7-A962-96D9B6FE1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/>
              <a:alphaModFix/>
            </a:blip>
            <a:srcRect l="21132" t="12345" r="7522" b="20341"/>
            <a:stretch>
              <a:fillRect/>
            </a:stretch>
          </p:blipFill>
          <p:spPr>
            <a:xfrm>
              <a:off x="8384400" y="730080"/>
              <a:ext cx="1509840" cy="137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6F73A60-1259-D996-AC2B-329B76260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lum/>
              <a:alphaModFix/>
            </a:blip>
            <a:srcRect l="23117" t="14349" r="7644" b="20957"/>
            <a:stretch>
              <a:fillRect/>
            </a:stretch>
          </p:blipFill>
          <p:spPr>
            <a:xfrm>
              <a:off x="6864480" y="736920"/>
              <a:ext cx="1468800" cy="1373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6CAF47F-0AF7-341F-BA01-F384E90BBB16}"/>
              </a:ext>
            </a:extLst>
          </p:cNvPr>
          <p:cNvGrpSpPr/>
          <p:nvPr/>
        </p:nvGrpSpPr>
        <p:grpSpPr>
          <a:xfrm>
            <a:off x="2945225" y="4330796"/>
            <a:ext cx="2586162" cy="1254603"/>
            <a:chOff x="6855120" y="2229480"/>
            <a:chExt cx="3024720" cy="145044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36D1821-E546-E126-0893-5457F479E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lum/>
              <a:alphaModFix/>
            </a:blip>
            <a:srcRect l="18888" t="2893" r="7385" b="12689"/>
            <a:stretch>
              <a:fillRect/>
            </a:stretch>
          </p:blipFill>
          <p:spPr>
            <a:xfrm>
              <a:off x="6855120" y="2229480"/>
              <a:ext cx="1521720" cy="1435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DFF2EE0-5C0F-BC32-DF1A-EF394F98C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lum/>
              <a:alphaModFix/>
            </a:blip>
            <a:srcRect l="18201" t="4420" r="8250" b="12462"/>
            <a:stretch>
              <a:fillRect/>
            </a:stretch>
          </p:blipFill>
          <p:spPr>
            <a:xfrm>
              <a:off x="8393760" y="2255760"/>
              <a:ext cx="1486080" cy="14241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Right Arrow 25">
            <a:extLst>
              <a:ext uri="{FF2B5EF4-FFF2-40B4-BE49-F238E27FC236}">
                <a16:creationId xmlns:a16="http://schemas.microsoft.com/office/drawing/2014/main" id="{1AD2919C-CD7B-7C8D-6262-455E4B665BCF}"/>
              </a:ext>
            </a:extLst>
          </p:cNvPr>
          <p:cNvSpPr/>
          <p:nvPr/>
        </p:nvSpPr>
        <p:spPr>
          <a:xfrm>
            <a:off x="2720335" y="1094279"/>
            <a:ext cx="625020" cy="1583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9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E0EC-5AD9-C1CE-1540-F225702A6D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The R&amp;D frontier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6A202-0CA1-1872-221E-6E5779B56C78}"/>
              </a:ext>
            </a:extLst>
          </p:cNvPr>
          <p:cNvSpPr txBox="1"/>
          <p:nvPr/>
        </p:nvSpPr>
        <p:spPr>
          <a:xfrm>
            <a:off x="159917" y="724276"/>
            <a:ext cx="6630184" cy="469874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New Instruments </a:t>
            </a:r>
            <a:r>
              <a:rPr lang="en-US" sz="140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:  More sensitive,  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L</a:t>
            </a:r>
            <a:r>
              <a:rPr lang="en-US" sz="140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ower image noise,  Detect Fainter Sources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                             Larger Data Volume,  Greater Algorithm Complexity</a:t>
            </a:r>
            <a:endParaRPr lang="en-US" sz="140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1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1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Algorithms 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- A variety of sky models, instrument models, objective functions and 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regularizers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,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optimization strategies, the use of priors, etc..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          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=&gt; Increased exploration of Machine Learning.</a:t>
            </a: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Compute Load 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- Data volumes :  10s to 100s of GB  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  <a:sym typeface="Wingdings" pitchFamily="2" charset="2"/>
              </a:rPr>
              <a:t>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ngVLA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/SKA : </a:t>
            </a:r>
            <a:r>
              <a:rPr lang="en-US" sz="14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TeraBytes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PetaBytes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/</a:t>
            </a:r>
            <a:r>
              <a:rPr lang="en-US" sz="14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ExaBytes</a:t>
            </a:r>
            <a:endParaRPr lang="en-US" sz="14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- Image sizes :   10kx10k 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  <a:sym typeface="Wingdings" pitchFamily="2" charset="2"/>
              </a:rPr>
              <a:t></a:t>
            </a:r>
            <a:r>
              <a:rPr lang="en-US" sz="14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200k x 200k pixels ( with 10k channels and 4 pols )</a:t>
            </a: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C0C0C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             =&gt; High Performance and High Throughput Computing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Automation :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- Data analysis pipelines that tune parameters for each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D54AC2-D35B-5025-C7A4-A17EE2CA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77867" y="721713"/>
            <a:ext cx="2906629" cy="130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0" descr="ngVLA">
            <a:extLst>
              <a:ext uri="{FF2B5EF4-FFF2-40B4-BE49-F238E27FC236}">
                <a16:creationId xmlns:a16="http://schemas.microsoft.com/office/drawing/2014/main" id="{04942694-63F0-DB58-6789-318321B17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67" y="3174640"/>
            <a:ext cx="2906629" cy="1537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3E4082-BEA3-DD15-1289-990261E80E6F}"/>
              </a:ext>
            </a:extLst>
          </p:cNvPr>
          <p:cNvSpPr txBox="1"/>
          <p:nvPr/>
        </p:nvSpPr>
        <p:spPr>
          <a:xfrm>
            <a:off x="6826313" y="2034027"/>
            <a:ext cx="333620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Square Kilometer Array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(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skatelescope.org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2K dishes, 1M antennas ,  50 MHz – 30 GHz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BE7F22-6682-CC75-3755-75C024D3790A}"/>
              </a:ext>
            </a:extLst>
          </p:cNvPr>
          <p:cNvSpPr txBox="1"/>
          <p:nvPr/>
        </p:nvSpPr>
        <p:spPr>
          <a:xfrm>
            <a:off x="6928165" y="4712381"/>
            <a:ext cx="32343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Next Generation VLA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   (</a:t>
            </a:r>
            <a:r>
              <a:rPr lang="en-US" sz="1400" b="0" i="0" u="none" strike="noStrike" kern="1200" dirty="0" err="1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ngvla.nrao.edu</a:t>
            </a: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)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263 dishes (2 types) ,    1-100 GHz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Astronomy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8C30CE-E275-750A-BCFF-2C2E9D960F5A}"/>
              </a:ext>
            </a:extLst>
          </p:cNvPr>
          <p:cNvSpPr txBox="1"/>
          <p:nvPr/>
        </p:nvSpPr>
        <p:spPr>
          <a:xfrm>
            <a:off x="85157" y="2180065"/>
            <a:ext cx="1928392" cy="1072814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 Power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Received at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Radio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Frequencies</a:t>
            </a:r>
          </a:p>
        </p:txBody>
      </p:sp>
      <p:pic>
        <p:nvPicPr>
          <p:cNvPr id="14340" name="Picture 4" descr="XSLP 9143,  250 - 5500 MHz, Dual Polarized Log Periodic Antenna">
            <a:extLst>
              <a:ext uri="{FF2B5EF4-FFF2-40B4-BE49-F238E27FC236}">
                <a16:creationId xmlns:a16="http://schemas.microsoft.com/office/drawing/2014/main" id="{D80C6031-B99A-5188-E9AC-717144B8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79" y="2591558"/>
            <a:ext cx="1743975" cy="174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APOD: 2006 November 29 - A Big Dish at the VLA Radio Observatory">
            <a:extLst>
              <a:ext uri="{FF2B5EF4-FFF2-40B4-BE49-F238E27FC236}">
                <a16:creationId xmlns:a16="http://schemas.microsoft.com/office/drawing/2014/main" id="{50F0204A-5948-F6FD-924E-C76794A88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19"/>
          <a:stretch/>
        </p:blipFill>
        <p:spPr bwMode="auto">
          <a:xfrm>
            <a:off x="116731" y="3438028"/>
            <a:ext cx="1928392" cy="2147371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56E19F15-A8E5-1E94-66DA-B4B8234F4244}"/>
              </a:ext>
            </a:extLst>
          </p:cNvPr>
          <p:cNvSpPr/>
          <p:nvPr/>
        </p:nvSpPr>
        <p:spPr>
          <a:xfrm flipH="1">
            <a:off x="1707831" y="3773529"/>
            <a:ext cx="1822173" cy="96679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73A512-7AD7-293A-F6E5-9CCFF16283B0}"/>
              </a:ext>
            </a:extLst>
          </p:cNvPr>
          <p:cNvCxnSpPr/>
          <p:nvPr/>
        </p:nvCxnSpPr>
        <p:spPr>
          <a:xfrm flipH="1">
            <a:off x="1653703" y="1828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66404B-CAC9-E8C3-C1E6-A21AA1DE76D5}"/>
              </a:ext>
            </a:extLst>
          </p:cNvPr>
          <p:cNvCxnSpPr/>
          <p:nvPr/>
        </p:nvCxnSpPr>
        <p:spPr>
          <a:xfrm flipH="1">
            <a:off x="1806103" y="19811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2CEC96-7E6C-FFFD-829A-5CA728411D91}"/>
              </a:ext>
            </a:extLst>
          </p:cNvPr>
          <p:cNvCxnSpPr/>
          <p:nvPr/>
        </p:nvCxnSpPr>
        <p:spPr>
          <a:xfrm flipH="1">
            <a:off x="1958503" y="21335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0561931-2FCC-D986-9FE1-326A0487A579}"/>
              </a:ext>
            </a:extLst>
          </p:cNvPr>
          <p:cNvCxnSpPr/>
          <p:nvPr/>
        </p:nvCxnSpPr>
        <p:spPr>
          <a:xfrm flipH="1">
            <a:off x="2110903" y="22859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649F74-A96C-9017-8A34-94EC907F740B}"/>
              </a:ext>
            </a:extLst>
          </p:cNvPr>
          <p:cNvCxnSpPr/>
          <p:nvPr/>
        </p:nvCxnSpPr>
        <p:spPr>
          <a:xfrm flipH="1">
            <a:off x="2263303" y="24383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C4C9CEA-F283-81BE-8EFB-BA9B62895F7C}"/>
              </a:ext>
            </a:extLst>
          </p:cNvPr>
          <p:cNvCxnSpPr/>
          <p:nvPr/>
        </p:nvCxnSpPr>
        <p:spPr>
          <a:xfrm flipH="1">
            <a:off x="2415703" y="2590798"/>
            <a:ext cx="981722" cy="95783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1704A6EE-6902-9C9D-E62D-58D829FD3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976" y="4923363"/>
            <a:ext cx="1555335" cy="625426"/>
          </a:xfrm>
          <a:prstGeom prst="rect">
            <a:avLst/>
          </a:prstGeom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02674910-D037-7C5A-4F9E-D414C5CD5CC5}"/>
              </a:ext>
            </a:extLst>
          </p:cNvPr>
          <p:cNvSpPr/>
          <p:nvPr/>
        </p:nvSpPr>
        <p:spPr>
          <a:xfrm>
            <a:off x="3576989" y="4212076"/>
            <a:ext cx="1463323" cy="742617"/>
          </a:xfrm>
          <a:custGeom>
            <a:avLst/>
            <a:gdLst>
              <a:gd name="connsiteX0" fmla="*/ 1429966 w 1517515"/>
              <a:gd name="connsiteY0" fmla="*/ 0 h 457200"/>
              <a:gd name="connsiteX1" fmla="*/ 1498059 w 1517515"/>
              <a:gd name="connsiteY1" fmla="*/ 97277 h 457200"/>
              <a:gd name="connsiteX2" fmla="*/ 1517515 w 1517515"/>
              <a:gd name="connsiteY2" fmla="*/ 155643 h 457200"/>
              <a:gd name="connsiteX3" fmla="*/ 1478604 w 1517515"/>
              <a:gd name="connsiteY3" fmla="*/ 262647 h 457200"/>
              <a:gd name="connsiteX4" fmla="*/ 1420238 w 1517515"/>
              <a:gd name="connsiteY4" fmla="*/ 282102 h 457200"/>
              <a:gd name="connsiteX5" fmla="*/ 1391055 w 1517515"/>
              <a:gd name="connsiteY5" fmla="*/ 291830 h 457200"/>
              <a:gd name="connsiteX6" fmla="*/ 1361872 w 1517515"/>
              <a:gd name="connsiteY6" fmla="*/ 301558 h 457200"/>
              <a:gd name="connsiteX7" fmla="*/ 1332689 w 1517515"/>
              <a:gd name="connsiteY7" fmla="*/ 311285 h 457200"/>
              <a:gd name="connsiteX8" fmla="*/ 1196502 w 1517515"/>
              <a:gd name="connsiteY8" fmla="*/ 301558 h 457200"/>
              <a:gd name="connsiteX9" fmla="*/ 1031132 w 1517515"/>
              <a:gd name="connsiteY9" fmla="*/ 282102 h 457200"/>
              <a:gd name="connsiteX10" fmla="*/ 953310 w 1517515"/>
              <a:gd name="connsiteY10" fmla="*/ 262647 h 457200"/>
              <a:gd name="connsiteX11" fmla="*/ 894944 w 1517515"/>
              <a:gd name="connsiteY11" fmla="*/ 243192 h 457200"/>
              <a:gd name="connsiteX12" fmla="*/ 856034 w 1517515"/>
              <a:gd name="connsiteY12" fmla="*/ 233464 h 457200"/>
              <a:gd name="connsiteX13" fmla="*/ 797668 w 1517515"/>
              <a:gd name="connsiteY13" fmla="*/ 214009 h 457200"/>
              <a:gd name="connsiteX14" fmla="*/ 710119 w 1517515"/>
              <a:gd name="connsiteY14" fmla="*/ 155643 h 457200"/>
              <a:gd name="connsiteX15" fmla="*/ 680936 w 1517515"/>
              <a:gd name="connsiteY15" fmla="*/ 136187 h 457200"/>
              <a:gd name="connsiteX16" fmla="*/ 651753 w 1517515"/>
              <a:gd name="connsiteY16" fmla="*/ 126460 h 457200"/>
              <a:gd name="connsiteX17" fmla="*/ 593387 w 1517515"/>
              <a:gd name="connsiteY17" fmla="*/ 97277 h 457200"/>
              <a:gd name="connsiteX18" fmla="*/ 554476 w 1517515"/>
              <a:gd name="connsiteY18" fmla="*/ 77822 h 457200"/>
              <a:gd name="connsiteX19" fmla="*/ 457200 w 1517515"/>
              <a:gd name="connsiteY19" fmla="*/ 48639 h 457200"/>
              <a:gd name="connsiteX20" fmla="*/ 184825 w 1517515"/>
              <a:gd name="connsiteY20" fmla="*/ 97277 h 457200"/>
              <a:gd name="connsiteX21" fmla="*/ 116732 w 1517515"/>
              <a:gd name="connsiteY21" fmla="*/ 184826 h 457200"/>
              <a:gd name="connsiteX22" fmla="*/ 107004 w 1517515"/>
              <a:gd name="connsiteY22" fmla="*/ 214009 h 457200"/>
              <a:gd name="connsiteX23" fmla="*/ 68093 w 1517515"/>
              <a:gd name="connsiteY23" fmla="*/ 272375 h 457200"/>
              <a:gd name="connsiteX24" fmla="*/ 58366 w 1517515"/>
              <a:gd name="connsiteY24" fmla="*/ 301558 h 457200"/>
              <a:gd name="connsiteX25" fmla="*/ 38910 w 1517515"/>
              <a:gd name="connsiteY25" fmla="*/ 321013 h 457200"/>
              <a:gd name="connsiteX26" fmla="*/ 19455 w 1517515"/>
              <a:gd name="connsiteY26" fmla="*/ 379379 h 457200"/>
              <a:gd name="connsiteX27" fmla="*/ 0 w 1517515"/>
              <a:gd name="connsiteY27" fmla="*/ 437745 h 457200"/>
              <a:gd name="connsiteX28" fmla="*/ 0 w 1517515"/>
              <a:gd name="connsiteY28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517515" h="457200">
                <a:moveTo>
                  <a:pt x="1429966" y="0"/>
                </a:moveTo>
                <a:cubicBezTo>
                  <a:pt x="1452664" y="32426"/>
                  <a:pt x="1485542" y="59728"/>
                  <a:pt x="1498059" y="97277"/>
                </a:cubicBezTo>
                <a:lnTo>
                  <a:pt x="1517515" y="155643"/>
                </a:lnTo>
                <a:cubicBezTo>
                  <a:pt x="1509993" y="223335"/>
                  <a:pt x="1530826" y="239438"/>
                  <a:pt x="1478604" y="262647"/>
                </a:cubicBezTo>
                <a:cubicBezTo>
                  <a:pt x="1459864" y="270976"/>
                  <a:pt x="1439693" y="275617"/>
                  <a:pt x="1420238" y="282102"/>
                </a:cubicBezTo>
                <a:lnTo>
                  <a:pt x="1391055" y="291830"/>
                </a:lnTo>
                <a:lnTo>
                  <a:pt x="1361872" y="301558"/>
                </a:lnTo>
                <a:lnTo>
                  <a:pt x="1332689" y="311285"/>
                </a:lnTo>
                <a:lnTo>
                  <a:pt x="1196502" y="301558"/>
                </a:lnTo>
                <a:cubicBezTo>
                  <a:pt x="1155058" y="297954"/>
                  <a:pt x="1073908" y="287449"/>
                  <a:pt x="1031132" y="282102"/>
                </a:cubicBezTo>
                <a:cubicBezTo>
                  <a:pt x="942572" y="252584"/>
                  <a:pt x="1082455" y="297868"/>
                  <a:pt x="953310" y="262647"/>
                </a:cubicBezTo>
                <a:cubicBezTo>
                  <a:pt x="933525" y="257251"/>
                  <a:pt x="914839" y="248166"/>
                  <a:pt x="894944" y="243192"/>
                </a:cubicBezTo>
                <a:cubicBezTo>
                  <a:pt x="881974" y="239949"/>
                  <a:pt x="868839" y="237306"/>
                  <a:pt x="856034" y="233464"/>
                </a:cubicBezTo>
                <a:cubicBezTo>
                  <a:pt x="836391" y="227571"/>
                  <a:pt x="797668" y="214009"/>
                  <a:pt x="797668" y="214009"/>
                </a:cubicBezTo>
                <a:lnTo>
                  <a:pt x="710119" y="155643"/>
                </a:lnTo>
                <a:cubicBezTo>
                  <a:pt x="700391" y="149158"/>
                  <a:pt x="692027" y="139884"/>
                  <a:pt x="680936" y="136187"/>
                </a:cubicBezTo>
                <a:lnTo>
                  <a:pt x="651753" y="126460"/>
                </a:lnTo>
                <a:cubicBezTo>
                  <a:pt x="595672" y="89071"/>
                  <a:pt x="649770" y="121440"/>
                  <a:pt x="593387" y="97277"/>
                </a:cubicBezTo>
                <a:cubicBezTo>
                  <a:pt x="580058" y="91565"/>
                  <a:pt x="567940" y="83208"/>
                  <a:pt x="554476" y="77822"/>
                </a:cubicBezTo>
                <a:cubicBezTo>
                  <a:pt x="514997" y="62030"/>
                  <a:pt x="495425" y="58195"/>
                  <a:pt x="457200" y="48639"/>
                </a:cubicBezTo>
                <a:cubicBezTo>
                  <a:pt x="376140" y="52905"/>
                  <a:pt x="257443" y="36762"/>
                  <a:pt x="184825" y="97277"/>
                </a:cubicBezTo>
                <a:cubicBezTo>
                  <a:pt x="161581" y="116646"/>
                  <a:pt x="125076" y="159795"/>
                  <a:pt x="116732" y="184826"/>
                </a:cubicBezTo>
                <a:cubicBezTo>
                  <a:pt x="113489" y="194554"/>
                  <a:pt x="111984" y="205046"/>
                  <a:pt x="107004" y="214009"/>
                </a:cubicBezTo>
                <a:cubicBezTo>
                  <a:pt x="95648" y="234449"/>
                  <a:pt x="68093" y="272375"/>
                  <a:pt x="68093" y="272375"/>
                </a:cubicBezTo>
                <a:cubicBezTo>
                  <a:pt x="64851" y="282103"/>
                  <a:pt x="63642" y="292765"/>
                  <a:pt x="58366" y="301558"/>
                </a:cubicBezTo>
                <a:cubicBezTo>
                  <a:pt x="53647" y="309422"/>
                  <a:pt x="43012" y="312810"/>
                  <a:pt x="38910" y="321013"/>
                </a:cubicBezTo>
                <a:cubicBezTo>
                  <a:pt x="29739" y="339356"/>
                  <a:pt x="25940" y="359924"/>
                  <a:pt x="19455" y="379379"/>
                </a:cubicBezTo>
                <a:lnTo>
                  <a:pt x="0" y="437745"/>
                </a:lnTo>
                <a:lnTo>
                  <a:pt x="0" y="457200"/>
                </a:ln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traight Connector 40">
            <a:extLst>
              <a:ext uri="{FF2B5EF4-FFF2-40B4-BE49-F238E27FC236}">
                <a16:creationId xmlns:a16="http://schemas.microsoft.com/office/drawing/2014/main" id="{8ADE4BC5-BFED-9D8F-C1E6-5A08F7D92DE9}"/>
              </a:ext>
            </a:extLst>
          </p:cNvPr>
          <p:cNvSpPr/>
          <p:nvPr/>
        </p:nvSpPr>
        <p:spPr>
          <a:xfrm flipH="1" flipV="1">
            <a:off x="5319178" y="1263262"/>
            <a:ext cx="1178899" cy="1334"/>
          </a:xfrm>
          <a:prstGeom prst="line">
            <a:avLst/>
          </a:prstGeom>
          <a:noFill/>
          <a:ln w="18360">
            <a:solidFill>
              <a:srgbClr val="FF6633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20805E-7B5A-A191-E179-8C2B5BD59C59}"/>
              </a:ext>
            </a:extLst>
          </p:cNvPr>
          <p:cNvSpPr txBox="1"/>
          <p:nvPr/>
        </p:nvSpPr>
        <p:spPr>
          <a:xfrm>
            <a:off x="6689466" y="772126"/>
            <a:ext cx="2885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Spectral Power Flux Density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E21C28-36F4-2D18-8FF1-FD42DC5EAC7A}"/>
              </a:ext>
            </a:extLst>
          </p:cNvPr>
          <p:cNvSpPr txBox="1"/>
          <p:nvPr/>
        </p:nvSpPr>
        <p:spPr>
          <a:xfrm>
            <a:off x="6816537" y="2949323"/>
            <a:ext cx="32806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Infer Physical </a:t>
            </a:r>
            <a:r>
              <a:rPr lang="en-US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P</a:t>
            </a:r>
            <a:r>
              <a:rPr lang="en-US" b="1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roperties</a:t>
            </a: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Energetics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Emission/Absorption Physics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Chemical Composition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Magnetic Fields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Velocities </a:t>
            </a:r>
          </a:p>
          <a:p>
            <a:r>
              <a:rPr lang="en-US" dirty="0">
                <a:solidFill>
                  <a:srgbClr val="000000"/>
                </a:solidFill>
                <a:latin typeface="Luxi Sans" pitchFamily="34"/>
              </a:rPr>
              <a:t>3D structure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C208F47-A608-79BE-1C7B-6BC131E33D36}"/>
                  </a:ext>
                </a:extLst>
              </p:cNvPr>
              <p:cNvSpPr txBox="1">
                <a:spLocks noResize="1"/>
              </p:cNvSpPr>
              <p:nvPr/>
            </p:nvSpPr>
            <p:spPr>
              <a:xfrm>
                <a:off x="6816537" y="1277160"/>
                <a:ext cx="1803240" cy="5396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compatLnSpc="0">
                <a:noAutofit/>
              </a:bodyPr>
              <a:lstStyle/>
              <a:p>
                <a:pPr lvl="0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1 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𝑎𝑛𝑠𝑘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−26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𝐻𝑧</m:t>
                          </m:r>
                          <m: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</m:oMath>
                  </m:oMathPara>
                </a14:m>
                <a:endParaRPr lang="en-US" i="0" dirty="0">
                  <a:solidFill>
                    <a:srgbClr val="000000"/>
                  </a:solidFill>
                  <a:latin typeface="Luxi Sans" pitchFamily="34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4C208F47-A608-79BE-1C7B-6BC131E33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6537" y="1277160"/>
                <a:ext cx="1803240" cy="539640"/>
              </a:xfrm>
              <a:prstGeom prst="rect">
                <a:avLst/>
              </a:prstGeom>
              <a:blipFill>
                <a:blip r:embed="rId6"/>
                <a:stretch>
                  <a:fillRect r="-32867" b="-3863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>
            <a:extLst>
              <a:ext uri="{FF2B5EF4-FFF2-40B4-BE49-F238E27FC236}">
                <a16:creationId xmlns:a16="http://schemas.microsoft.com/office/drawing/2014/main" id="{D6B44F0D-F9B1-5E29-D4A2-94836AFF2C74}"/>
              </a:ext>
            </a:extLst>
          </p:cNvPr>
          <p:cNvSpPr txBox="1"/>
          <p:nvPr/>
        </p:nvSpPr>
        <p:spPr>
          <a:xfrm>
            <a:off x="6689466" y="2075284"/>
            <a:ext cx="2885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Measured range : 10</a:t>
            </a:r>
            <a:r>
              <a:rPr lang="en-US" sz="1400" i="0" u="none" strike="noStrike" kern="1200" baseline="30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4</a:t>
            </a:r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  Jy   to   10</a:t>
            </a:r>
            <a:r>
              <a:rPr lang="en-US" sz="1400" i="0" u="none" strike="noStrike" kern="1200" baseline="300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-6</a:t>
            </a:r>
            <a:r>
              <a:rPr lang="en-US" sz="1400" i="0" u="none" strike="noStrike" kern="120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 Jy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8EAAD65-C7DF-B147-8E39-9C1FFF712E7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940225" y="631121"/>
            <a:ext cx="2254342" cy="121378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13CA240-0E1D-964B-FCF1-E3F3120FAA0E}"/>
              </a:ext>
            </a:extLst>
          </p:cNvPr>
          <p:cNvSpPr txBox="1"/>
          <p:nvPr/>
        </p:nvSpPr>
        <p:spPr>
          <a:xfrm>
            <a:off x="94308" y="640960"/>
            <a:ext cx="2592919" cy="729775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Electromagnetic </a:t>
            </a:r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radiation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from objects in space</a:t>
            </a:r>
            <a:endParaRPr lang="en-US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611935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E0EC-5AD9-C1CE-1540-F225702A6DC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Acknowledgements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6A202-0CA1-1872-221E-6E5779B56C78}"/>
              </a:ext>
            </a:extLst>
          </p:cNvPr>
          <p:cNvSpPr txBox="1"/>
          <p:nvPr/>
        </p:nvSpPr>
        <p:spPr>
          <a:xfrm>
            <a:off x="503639" y="753459"/>
            <a:ext cx="9233747" cy="469874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NYU Langone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Dan </a:t>
            </a:r>
            <a:r>
              <a:rPr lang="en-US" sz="16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Sodickson</a:t>
            </a: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. :  Cells-To-Galaxies   +  Exploring the relation between medical imaging and radio astronomy</a:t>
            </a: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Organizers of the i2i workshop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600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National Radio </a:t>
            </a:r>
            <a:r>
              <a:rPr lang="en-US" sz="1600" b="1" dirty="0">
                <a:latin typeface="Luxi Sans" pitchFamily="34"/>
                <a:ea typeface="DejaVu LGC Sans" pitchFamily="2"/>
                <a:cs typeface="DejaVu LGC Sans" pitchFamily="2"/>
              </a:rPr>
              <a:t>Astronomy Observatory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600" dirty="0"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Sanjay Bhatnagar : Cells-To-Galaxies  +  Algorithm R&amp;D</a:t>
            </a: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Many colleagues at NRAO</a:t>
            </a: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r>
              <a:rPr lang="en-US" sz="1600" b="1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New Mexico Tech</a:t>
            </a: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US" sz="16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285750" marR="0" lvl="0" indent="-28575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en-US" sz="1600" dirty="0" err="1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Ramyaa</a:t>
            </a:r>
            <a:r>
              <a:rPr lang="en-US" sz="1600" dirty="0"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 R. : Computer Science + ML </a:t>
            </a: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dirty="0"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US" sz="1400" dirty="0">
              <a:latin typeface="Luxi Sans" pitchFamily="34"/>
              <a:ea typeface="DejaVu LGC Sans" pitchFamily="2"/>
              <a:cs typeface="DejaVu LGC Sans" pitchFamily="2"/>
            </a:endParaRPr>
          </a:p>
          <a:p>
            <a:pPr marR="0" lvl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</a:pPr>
            <a:endParaRPr lang="en-US" sz="1400" b="0" i="0" u="none" strike="noStrike" kern="1200" dirty="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400" b="0" i="0" u="none" strike="noStrike" kern="1200" dirty="0">
              <a:ln>
                <a:noFill/>
              </a:ln>
              <a:solidFill>
                <a:srgbClr val="000000"/>
              </a:solidFill>
              <a:latin typeface="Luxi Sans" pitchFamily="34"/>
              <a:ea typeface="DejaVu LGC Sans" pitchFamily="2"/>
              <a:cs typeface="DejaVu LGC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54354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BF91F-E747-1FC1-745F-32388E3712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238325" y="2276672"/>
            <a:ext cx="1417680" cy="1357200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  <p:pic>
        <p:nvPicPr>
          <p:cNvPr id="14483" name="Picture 14482">
            <a:extLst>
              <a:ext uri="{FF2B5EF4-FFF2-40B4-BE49-F238E27FC236}">
                <a16:creationId xmlns:a16="http://schemas.microsoft.com/office/drawing/2014/main" id="{37C975F3-CDAB-5C67-A8E5-392AC3686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401" y="709084"/>
            <a:ext cx="1422400" cy="1371600"/>
          </a:xfrm>
          <a:prstGeom prst="rect">
            <a:avLst/>
          </a:prstGeom>
        </p:spPr>
      </p:pic>
      <p:pic>
        <p:nvPicPr>
          <p:cNvPr id="14485" name="Picture 14484">
            <a:extLst>
              <a:ext uri="{FF2B5EF4-FFF2-40B4-BE49-F238E27FC236}">
                <a16:creationId xmlns:a16="http://schemas.microsoft.com/office/drawing/2014/main" id="{DB6ECEF2-2CC7-1B83-5551-016000C38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122" y="711936"/>
            <a:ext cx="1422400" cy="1371600"/>
          </a:xfrm>
          <a:prstGeom prst="rect">
            <a:avLst/>
          </a:prstGeom>
        </p:spPr>
      </p:pic>
      <p:grpSp>
        <p:nvGrpSpPr>
          <p:cNvPr id="14669" name="Group 14668">
            <a:extLst>
              <a:ext uri="{FF2B5EF4-FFF2-40B4-BE49-F238E27FC236}">
                <a16:creationId xmlns:a16="http://schemas.microsoft.com/office/drawing/2014/main" id="{DF9DAE3A-B65A-3179-9F24-8D7B08AF1948}"/>
              </a:ext>
            </a:extLst>
          </p:cNvPr>
          <p:cNvGrpSpPr/>
          <p:nvPr/>
        </p:nvGrpSpPr>
        <p:grpSpPr>
          <a:xfrm>
            <a:off x="2599054" y="2418074"/>
            <a:ext cx="1271773" cy="1227712"/>
            <a:chOff x="2093839" y="3359996"/>
            <a:chExt cx="1271773" cy="122771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C479DA7-58C9-E169-98EA-0699F9A72407}"/>
                </a:ext>
              </a:extLst>
            </p:cNvPr>
            <p:cNvSpPr/>
            <p:nvPr/>
          </p:nvSpPr>
          <p:spPr>
            <a:xfrm>
              <a:off x="2093839" y="3359996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2D113F4-5089-95B1-CBA5-9D0980E310AC}"/>
                </a:ext>
              </a:extLst>
            </p:cNvPr>
            <p:cNvSpPr/>
            <p:nvPr/>
          </p:nvSpPr>
          <p:spPr>
            <a:xfrm>
              <a:off x="2253037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1BE9277-8E01-BECF-1C41-E71143CE1417}"/>
                </a:ext>
              </a:extLst>
            </p:cNvPr>
            <p:cNvSpPr/>
            <p:nvPr/>
          </p:nvSpPr>
          <p:spPr>
            <a:xfrm>
              <a:off x="2409521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6693382-1840-8814-BB5D-ACF8C030EA67}"/>
                </a:ext>
              </a:extLst>
            </p:cNvPr>
            <p:cNvSpPr/>
            <p:nvPr/>
          </p:nvSpPr>
          <p:spPr>
            <a:xfrm>
              <a:off x="2567814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C192633-0B9A-F80D-B3A3-6DF1CA232B5A}"/>
                </a:ext>
              </a:extLst>
            </p:cNvPr>
            <p:cNvSpPr/>
            <p:nvPr/>
          </p:nvSpPr>
          <p:spPr>
            <a:xfrm>
              <a:off x="2726105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A6AA6F3-F1DA-4485-4275-97554293B33E}"/>
                </a:ext>
              </a:extLst>
            </p:cNvPr>
            <p:cNvSpPr/>
            <p:nvPr/>
          </p:nvSpPr>
          <p:spPr>
            <a:xfrm>
              <a:off x="2885305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000CB9C-C777-645C-7AA9-24A9BE3CBAE3}"/>
                </a:ext>
              </a:extLst>
            </p:cNvPr>
            <p:cNvSpPr/>
            <p:nvPr/>
          </p:nvSpPr>
          <p:spPr>
            <a:xfrm>
              <a:off x="3041789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999343F-9893-196B-ADA4-4744829842BD}"/>
                </a:ext>
              </a:extLst>
            </p:cNvPr>
            <p:cNvSpPr/>
            <p:nvPr/>
          </p:nvSpPr>
          <p:spPr>
            <a:xfrm>
              <a:off x="2093839" y="3516778"/>
              <a:ext cx="322918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A14DBB7-149A-A698-3E73-3C37ADA6448A}"/>
                </a:ext>
              </a:extLst>
            </p:cNvPr>
            <p:cNvSpPr/>
            <p:nvPr/>
          </p:nvSpPr>
          <p:spPr>
            <a:xfrm>
              <a:off x="2253037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C1C666C-2F68-94BA-DFF3-92279C3D7C5A}"/>
                </a:ext>
              </a:extLst>
            </p:cNvPr>
            <p:cNvSpPr/>
            <p:nvPr/>
          </p:nvSpPr>
          <p:spPr>
            <a:xfrm>
              <a:off x="2409521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00F0CDB-7354-EEC7-A5C7-CE4C0140FC62}"/>
                </a:ext>
              </a:extLst>
            </p:cNvPr>
            <p:cNvSpPr/>
            <p:nvPr/>
          </p:nvSpPr>
          <p:spPr>
            <a:xfrm>
              <a:off x="2567814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B4BCC6-7EDC-96E2-DB61-28ABFF83B02F}"/>
                </a:ext>
              </a:extLst>
            </p:cNvPr>
            <p:cNvSpPr/>
            <p:nvPr/>
          </p:nvSpPr>
          <p:spPr>
            <a:xfrm>
              <a:off x="2726105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21F8E0C-EB10-2FF8-1679-281D4EF6D2F8}"/>
                </a:ext>
              </a:extLst>
            </p:cNvPr>
            <p:cNvSpPr/>
            <p:nvPr/>
          </p:nvSpPr>
          <p:spPr>
            <a:xfrm>
              <a:off x="2885305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0F66925-0A8C-9246-F486-8EB34EEC967C}"/>
                </a:ext>
              </a:extLst>
            </p:cNvPr>
            <p:cNvSpPr/>
            <p:nvPr/>
          </p:nvSpPr>
          <p:spPr>
            <a:xfrm>
              <a:off x="3041789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277EFCD-0E6E-F17E-15E2-284C718FF6D2}"/>
                </a:ext>
              </a:extLst>
            </p:cNvPr>
            <p:cNvSpPr/>
            <p:nvPr/>
          </p:nvSpPr>
          <p:spPr>
            <a:xfrm>
              <a:off x="2093839" y="3671072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01022F7-879D-5E6D-EEC6-FBDC00A8720E}"/>
                </a:ext>
              </a:extLst>
            </p:cNvPr>
            <p:cNvSpPr/>
            <p:nvPr/>
          </p:nvSpPr>
          <p:spPr>
            <a:xfrm>
              <a:off x="2253037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95687D0-D775-46EA-0D8A-84535A1436C8}"/>
                </a:ext>
              </a:extLst>
            </p:cNvPr>
            <p:cNvSpPr/>
            <p:nvPr/>
          </p:nvSpPr>
          <p:spPr>
            <a:xfrm>
              <a:off x="2409521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B27312C-0329-56AB-E185-C32C4772C28D}"/>
                </a:ext>
              </a:extLst>
            </p:cNvPr>
            <p:cNvSpPr/>
            <p:nvPr/>
          </p:nvSpPr>
          <p:spPr>
            <a:xfrm>
              <a:off x="2567814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1B37FF2-E024-74FD-7D8C-334CB2F519AF}"/>
                </a:ext>
              </a:extLst>
            </p:cNvPr>
            <p:cNvSpPr/>
            <p:nvPr/>
          </p:nvSpPr>
          <p:spPr>
            <a:xfrm>
              <a:off x="2726105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FB49DDA-A2BB-B37A-2963-A5BCB007D44A}"/>
                </a:ext>
              </a:extLst>
            </p:cNvPr>
            <p:cNvSpPr/>
            <p:nvPr/>
          </p:nvSpPr>
          <p:spPr>
            <a:xfrm>
              <a:off x="2885305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4391441-1792-89BF-569D-E759BD4CD4E0}"/>
                </a:ext>
              </a:extLst>
            </p:cNvPr>
            <p:cNvSpPr/>
            <p:nvPr/>
          </p:nvSpPr>
          <p:spPr>
            <a:xfrm>
              <a:off x="3041789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3" name="Freeform 14342">
              <a:extLst>
                <a:ext uri="{FF2B5EF4-FFF2-40B4-BE49-F238E27FC236}">
                  <a16:creationId xmlns:a16="http://schemas.microsoft.com/office/drawing/2014/main" id="{1319E277-C404-35E2-822F-629C2A2C2A03}"/>
                </a:ext>
              </a:extLst>
            </p:cNvPr>
            <p:cNvSpPr/>
            <p:nvPr/>
          </p:nvSpPr>
          <p:spPr>
            <a:xfrm>
              <a:off x="2093839" y="3826195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4" name="Freeform 14343">
              <a:extLst>
                <a:ext uri="{FF2B5EF4-FFF2-40B4-BE49-F238E27FC236}">
                  <a16:creationId xmlns:a16="http://schemas.microsoft.com/office/drawing/2014/main" id="{550538D4-A537-E5C0-7AFA-0BC9BCD5EAD7}"/>
                </a:ext>
              </a:extLst>
            </p:cNvPr>
            <p:cNvSpPr/>
            <p:nvPr/>
          </p:nvSpPr>
          <p:spPr>
            <a:xfrm>
              <a:off x="2253037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5" name="Freeform 14344">
              <a:extLst>
                <a:ext uri="{FF2B5EF4-FFF2-40B4-BE49-F238E27FC236}">
                  <a16:creationId xmlns:a16="http://schemas.microsoft.com/office/drawing/2014/main" id="{C48E2A06-B2A7-50D6-3699-483626FE0D6E}"/>
                </a:ext>
              </a:extLst>
            </p:cNvPr>
            <p:cNvSpPr/>
            <p:nvPr/>
          </p:nvSpPr>
          <p:spPr>
            <a:xfrm>
              <a:off x="2409521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6" name="Freeform 14345">
              <a:extLst>
                <a:ext uri="{FF2B5EF4-FFF2-40B4-BE49-F238E27FC236}">
                  <a16:creationId xmlns:a16="http://schemas.microsoft.com/office/drawing/2014/main" id="{974663DC-ACDF-BF3D-F54C-9621CB1244CB}"/>
                </a:ext>
              </a:extLst>
            </p:cNvPr>
            <p:cNvSpPr/>
            <p:nvPr/>
          </p:nvSpPr>
          <p:spPr>
            <a:xfrm>
              <a:off x="2567814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7" name="Freeform 14346">
              <a:extLst>
                <a:ext uri="{FF2B5EF4-FFF2-40B4-BE49-F238E27FC236}">
                  <a16:creationId xmlns:a16="http://schemas.microsoft.com/office/drawing/2014/main" id="{F19CE085-247B-F173-3E1E-60E0DB620B96}"/>
                </a:ext>
              </a:extLst>
            </p:cNvPr>
            <p:cNvSpPr/>
            <p:nvPr/>
          </p:nvSpPr>
          <p:spPr>
            <a:xfrm>
              <a:off x="2726105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8" name="Freeform 14347">
              <a:extLst>
                <a:ext uri="{FF2B5EF4-FFF2-40B4-BE49-F238E27FC236}">
                  <a16:creationId xmlns:a16="http://schemas.microsoft.com/office/drawing/2014/main" id="{C29CC71C-9044-C38B-D2B3-B0FEA53AED3E}"/>
                </a:ext>
              </a:extLst>
            </p:cNvPr>
            <p:cNvSpPr/>
            <p:nvPr/>
          </p:nvSpPr>
          <p:spPr>
            <a:xfrm>
              <a:off x="2885305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9" name="Freeform 14348">
              <a:extLst>
                <a:ext uri="{FF2B5EF4-FFF2-40B4-BE49-F238E27FC236}">
                  <a16:creationId xmlns:a16="http://schemas.microsoft.com/office/drawing/2014/main" id="{0F014EC0-9AD1-044B-7F27-7F1A0BA308A8}"/>
                </a:ext>
              </a:extLst>
            </p:cNvPr>
            <p:cNvSpPr/>
            <p:nvPr/>
          </p:nvSpPr>
          <p:spPr>
            <a:xfrm>
              <a:off x="3041789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7" name="Freeform 14356">
              <a:extLst>
                <a:ext uri="{FF2B5EF4-FFF2-40B4-BE49-F238E27FC236}">
                  <a16:creationId xmlns:a16="http://schemas.microsoft.com/office/drawing/2014/main" id="{F693D8E5-692B-E0D8-120B-8806DEC8C13D}"/>
                </a:ext>
              </a:extLst>
            </p:cNvPr>
            <p:cNvSpPr/>
            <p:nvPr/>
          </p:nvSpPr>
          <p:spPr>
            <a:xfrm>
              <a:off x="2093839" y="3982147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8" name="Freeform 14357">
              <a:extLst>
                <a:ext uri="{FF2B5EF4-FFF2-40B4-BE49-F238E27FC236}">
                  <a16:creationId xmlns:a16="http://schemas.microsoft.com/office/drawing/2014/main" id="{11BA22C0-9EC4-3A48-EDFF-10A8AE45F443}"/>
                </a:ext>
              </a:extLst>
            </p:cNvPr>
            <p:cNvSpPr/>
            <p:nvPr/>
          </p:nvSpPr>
          <p:spPr>
            <a:xfrm>
              <a:off x="2253037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9" name="Freeform 14358">
              <a:extLst>
                <a:ext uri="{FF2B5EF4-FFF2-40B4-BE49-F238E27FC236}">
                  <a16:creationId xmlns:a16="http://schemas.microsoft.com/office/drawing/2014/main" id="{5624045D-B7A0-4B36-6AEC-B9A75CC82996}"/>
                </a:ext>
              </a:extLst>
            </p:cNvPr>
            <p:cNvSpPr/>
            <p:nvPr/>
          </p:nvSpPr>
          <p:spPr>
            <a:xfrm>
              <a:off x="2409521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0" name="Freeform 14359">
              <a:extLst>
                <a:ext uri="{FF2B5EF4-FFF2-40B4-BE49-F238E27FC236}">
                  <a16:creationId xmlns:a16="http://schemas.microsoft.com/office/drawing/2014/main" id="{8A9E5AFD-C05E-EE85-3737-088FEDD47170}"/>
                </a:ext>
              </a:extLst>
            </p:cNvPr>
            <p:cNvSpPr/>
            <p:nvPr/>
          </p:nvSpPr>
          <p:spPr>
            <a:xfrm>
              <a:off x="2567814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1" name="Freeform 14360">
              <a:extLst>
                <a:ext uri="{FF2B5EF4-FFF2-40B4-BE49-F238E27FC236}">
                  <a16:creationId xmlns:a16="http://schemas.microsoft.com/office/drawing/2014/main" id="{AB78AA59-95E7-8E7A-13B2-898CD1672DDE}"/>
                </a:ext>
              </a:extLst>
            </p:cNvPr>
            <p:cNvSpPr/>
            <p:nvPr/>
          </p:nvSpPr>
          <p:spPr>
            <a:xfrm>
              <a:off x="2726105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2" name="Freeform 14361">
              <a:extLst>
                <a:ext uri="{FF2B5EF4-FFF2-40B4-BE49-F238E27FC236}">
                  <a16:creationId xmlns:a16="http://schemas.microsoft.com/office/drawing/2014/main" id="{218DA6CB-FF4E-237F-8FA3-21300CD6F7FC}"/>
                </a:ext>
              </a:extLst>
            </p:cNvPr>
            <p:cNvSpPr/>
            <p:nvPr/>
          </p:nvSpPr>
          <p:spPr>
            <a:xfrm>
              <a:off x="2885305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3" name="Freeform 14362">
              <a:extLst>
                <a:ext uri="{FF2B5EF4-FFF2-40B4-BE49-F238E27FC236}">
                  <a16:creationId xmlns:a16="http://schemas.microsoft.com/office/drawing/2014/main" id="{275339BF-110B-DE63-4B3F-E646619EFEB0}"/>
                </a:ext>
              </a:extLst>
            </p:cNvPr>
            <p:cNvSpPr/>
            <p:nvPr/>
          </p:nvSpPr>
          <p:spPr>
            <a:xfrm>
              <a:off x="3041789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1" name="Freeform 14370">
              <a:extLst>
                <a:ext uri="{FF2B5EF4-FFF2-40B4-BE49-F238E27FC236}">
                  <a16:creationId xmlns:a16="http://schemas.microsoft.com/office/drawing/2014/main" id="{20CE0296-4702-EE21-B7E5-C7A2866D5EFE}"/>
                </a:ext>
              </a:extLst>
            </p:cNvPr>
            <p:cNvSpPr/>
            <p:nvPr/>
          </p:nvSpPr>
          <p:spPr>
            <a:xfrm>
              <a:off x="2093839" y="4137270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2" name="Freeform 14371">
              <a:extLst>
                <a:ext uri="{FF2B5EF4-FFF2-40B4-BE49-F238E27FC236}">
                  <a16:creationId xmlns:a16="http://schemas.microsoft.com/office/drawing/2014/main" id="{457F8E60-6FE5-D4B7-8384-AB3BAD4B33CB}"/>
                </a:ext>
              </a:extLst>
            </p:cNvPr>
            <p:cNvSpPr/>
            <p:nvPr/>
          </p:nvSpPr>
          <p:spPr>
            <a:xfrm>
              <a:off x="2253037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3" name="Freeform 14372">
              <a:extLst>
                <a:ext uri="{FF2B5EF4-FFF2-40B4-BE49-F238E27FC236}">
                  <a16:creationId xmlns:a16="http://schemas.microsoft.com/office/drawing/2014/main" id="{B85C44ED-1FB8-F0FF-7C8F-3CA076991427}"/>
                </a:ext>
              </a:extLst>
            </p:cNvPr>
            <p:cNvSpPr/>
            <p:nvPr/>
          </p:nvSpPr>
          <p:spPr>
            <a:xfrm>
              <a:off x="2409521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4" name="Freeform 14373">
              <a:extLst>
                <a:ext uri="{FF2B5EF4-FFF2-40B4-BE49-F238E27FC236}">
                  <a16:creationId xmlns:a16="http://schemas.microsoft.com/office/drawing/2014/main" id="{D01DD2A8-62E8-8709-59DA-D353F4D9431B}"/>
                </a:ext>
              </a:extLst>
            </p:cNvPr>
            <p:cNvSpPr/>
            <p:nvPr/>
          </p:nvSpPr>
          <p:spPr>
            <a:xfrm>
              <a:off x="2567814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5" name="Freeform 14374">
              <a:extLst>
                <a:ext uri="{FF2B5EF4-FFF2-40B4-BE49-F238E27FC236}">
                  <a16:creationId xmlns:a16="http://schemas.microsoft.com/office/drawing/2014/main" id="{8E86E8AF-0577-6881-C816-9FC01376505E}"/>
                </a:ext>
              </a:extLst>
            </p:cNvPr>
            <p:cNvSpPr/>
            <p:nvPr/>
          </p:nvSpPr>
          <p:spPr>
            <a:xfrm>
              <a:off x="2726105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6" name="Freeform 14375">
              <a:extLst>
                <a:ext uri="{FF2B5EF4-FFF2-40B4-BE49-F238E27FC236}">
                  <a16:creationId xmlns:a16="http://schemas.microsoft.com/office/drawing/2014/main" id="{7A403FF4-28D1-7F03-4BDA-FEFD8F64A3D5}"/>
                </a:ext>
              </a:extLst>
            </p:cNvPr>
            <p:cNvSpPr/>
            <p:nvPr/>
          </p:nvSpPr>
          <p:spPr>
            <a:xfrm>
              <a:off x="2885305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7" name="Freeform 14376">
              <a:extLst>
                <a:ext uri="{FF2B5EF4-FFF2-40B4-BE49-F238E27FC236}">
                  <a16:creationId xmlns:a16="http://schemas.microsoft.com/office/drawing/2014/main" id="{23912E78-55C0-F838-58CA-7D79D6E348D1}"/>
                </a:ext>
              </a:extLst>
            </p:cNvPr>
            <p:cNvSpPr/>
            <p:nvPr/>
          </p:nvSpPr>
          <p:spPr>
            <a:xfrm>
              <a:off x="3041789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5" name="Freeform 14384">
              <a:extLst>
                <a:ext uri="{FF2B5EF4-FFF2-40B4-BE49-F238E27FC236}">
                  <a16:creationId xmlns:a16="http://schemas.microsoft.com/office/drawing/2014/main" id="{8D58F015-5BB4-408C-FC5A-4AAB07504038}"/>
                </a:ext>
              </a:extLst>
            </p:cNvPr>
            <p:cNvSpPr/>
            <p:nvPr/>
          </p:nvSpPr>
          <p:spPr>
            <a:xfrm>
              <a:off x="2093839" y="4291564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6" name="Freeform 14385">
              <a:extLst>
                <a:ext uri="{FF2B5EF4-FFF2-40B4-BE49-F238E27FC236}">
                  <a16:creationId xmlns:a16="http://schemas.microsoft.com/office/drawing/2014/main" id="{3976503E-3335-D603-62C4-B7F345C60BC9}"/>
                </a:ext>
              </a:extLst>
            </p:cNvPr>
            <p:cNvSpPr/>
            <p:nvPr/>
          </p:nvSpPr>
          <p:spPr>
            <a:xfrm>
              <a:off x="2253037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7" name="Freeform 14386">
              <a:extLst>
                <a:ext uri="{FF2B5EF4-FFF2-40B4-BE49-F238E27FC236}">
                  <a16:creationId xmlns:a16="http://schemas.microsoft.com/office/drawing/2014/main" id="{ACABADB7-D503-4133-F62F-9E0E4BE1F0FB}"/>
                </a:ext>
              </a:extLst>
            </p:cNvPr>
            <p:cNvSpPr/>
            <p:nvPr/>
          </p:nvSpPr>
          <p:spPr>
            <a:xfrm>
              <a:off x="2409521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8" name="Freeform 14387">
              <a:extLst>
                <a:ext uri="{FF2B5EF4-FFF2-40B4-BE49-F238E27FC236}">
                  <a16:creationId xmlns:a16="http://schemas.microsoft.com/office/drawing/2014/main" id="{34483F46-53E3-D63C-5A60-0A6834562ABF}"/>
                </a:ext>
              </a:extLst>
            </p:cNvPr>
            <p:cNvSpPr/>
            <p:nvPr/>
          </p:nvSpPr>
          <p:spPr>
            <a:xfrm>
              <a:off x="2567814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9" name="Freeform 14388">
              <a:extLst>
                <a:ext uri="{FF2B5EF4-FFF2-40B4-BE49-F238E27FC236}">
                  <a16:creationId xmlns:a16="http://schemas.microsoft.com/office/drawing/2014/main" id="{9F20B115-12C8-6FCA-1084-5397D1BD0B3B}"/>
                </a:ext>
              </a:extLst>
            </p:cNvPr>
            <p:cNvSpPr/>
            <p:nvPr/>
          </p:nvSpPr>
          <p:spPr>
            <a:xfrm>
              <a:off x="2726105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90" name="Freeform 14389">
              <a:extLst>
                <a:ext uri="{FF2B5EF4-FFF2-40B4-BE49-F238E27FC236}">
                  <a16:creationId xmlns:a16="http://schemas.microsoft.com/office/drawing/2014/main" id="{4B3B7B9A-44AD-B29A-2359-12C062C959AB}"/>
                </a:ext>
              </a:extLst>
            </p:cNvPr>
            <p:cNvSpPr/>
            <p:nvPr/>
          </p:nvSpPr>
          <p:spPr>
            <a:xfrm>
              <a:off x="2885305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91" name="Freeform 14390">
              <a:extLst>
                <a:ext uri="{FF2B5EF4-FFF2-40B4-BE49-F238E27FC236}">
                  <a16:creationId xmlns:a16="http://schemas.microsoft.com/office/drawing/2014/main" id="{0DF9F5AA-7987-F615-B33D-280BBF94320C}"/>
                </a:ext>
              </a:extLst>
            </p:cNvPr>
            <p:cNvSpPr/>
            <p:nvPr/>
          </p:nvSpPr>
          <p:spPr>
            <a:xfrm>
              <a:off x="3041789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grpSp>
        <p:nvGrpSpPr>
          <p:cNvPr id="14486" name="Group 14485">
            <a:extLst>
              <a:ext uri="{FF2B5EF4-FFF2-40B4-BE49-F238E27FC236}">
                <a16:creationId xmlns:a16="http://schemas.microsoft.com/office/drawing/2014/main" id="{AED271D1-F67A-121B-EC1F-E758A4314F4E}"/>
              </a:ext>
            </a:extLst>
          </p:cNvPr>
          <p:cNvGrpSpPr/>
          <p:nvPr/>
        </p:nvGrpSpPr>
        <p:grpSpPr>
          <a:xfrm>
            <a:off x="4713925" y="2505492"/>
            <a:ext cx="1134461" cy="1069465"/>
            <a:chOff x="390240" y="3962520"/>
            <a:chExt cx="946800" cy="937080"/>
          </a:xfrm>
        </p:grpSpPr>
        <p:sp>
          <p:nvSpPr>
            <p:cNvPr id="14487" name="Freeform 14486">
              <a:extLst>
                <a:ext uri="{FF2B5EF4-FFF2-40B4-BE49-F238E27FC236}">
                  <a16:creationId xmlns:a16="http://schemas.microsoft.com/office/drawing/2014/main" id="{1C2BD1F2-2C0D-6F2F-C1A2-32A47D61F31A}"/>
                </a:ext>
              </a:extLst>
            </p:cNvPr>
            <p:cNvSpPr/>
            <p:nvPr/>
          </p:nvSpPr>
          <p:spPr>
            <a:xfrm>
              <a:off x="39024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88" name="Freeform 14487">
              <a:extLst>
                <a:ext uri="{FF2B5EF4-FFF2-40B4-BE49-F238E27FC236}">
                  <a16:creationId xmlns:a16="http://schemas.microsoft.com/office/drawing/2014/main" id="{7F4D4938-626D-D4FD-C52C-917AE95C9352}"/>
                </a:ext>
              </a:extLst>
            </p:cNvPr>
            <p:cNvSpPr/>
            <p:nvPr/>
          </p:nvSpPr>
          <p:spPr>
            <a:xfrm>
              <a:off x="453239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89" name="Freeform 14488">
              <a:extLst>
                <a:ext uri="{FF2B5EF4-FFF2-40B4-BE49-F238E27FC236}">
                  <a16:creationId xmlns:a16="http://schemas.microsoft.com/office/drawing/2014/main" id="{A3051A54-0343-1566-F008-F45120BB7134}"/>
                </a:ext>
              </a:extLst>
            </p:cNvPr>
            <p:cNvSpPr/>
            <p:nvPr/>
          </p:nvSpPr>
          <p:spPr>
            <a:xfrm>
              <a:off x="51624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0" name="Freeform 14489">
              <a:extLst>
                <a:ext uri="{FF2B5EF4-FFF2-40B4-BE49-F238E27FC236}">
                  <a16:creationId xmlns:a16="http://schemas.microsoft.com/office/drawing/2014/main" id="{35FD04A7-AAD6-CF14-103E-5C3C40B7FD0D}"/>
                </a:ext>
              </a:extLst>
            </p:cNvPr>
            <p:cNvSpPr/>
            <p:nvPr/>
          </p:nvSpPr>
          <p:spPr>
            <a:xfrm>
              <a:off x="579240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1" name="Freeform 14490">
              <a:extLst>
                <a:ext uri="{FF2B5EF4-FFF2-40B4-BE49-F238E27FC236}">
                  <a16:creationId xmlns:a16="http://schemas.microsoft.com/office/drawing/2014/main" id="{CC161045-D559-FB76-7FFA-04283C17D6BB}"/>
                </a:ext>
              </a:extLst>
            </p:cNvPr>
            <p:cNvSpPr/>
            <p:nvPr/>
          </p:nvSpPr>
          <p:spPr>
            <a:xfrm>
              <a:off x="64260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2" name="Freeform 14491">
              <a:extLst>
                <a:ext uri="{FF2B5EF4-FFF2-40B4-BE49-F238E27FC236}">
                  <a16:creationId xmlns:a16="http://schemas.microsoft.com/office/drawing/2014/main" id="{015A0C1A-2B96-98F7-A25F-5A3618FE503D}"/>
                </a:ext>
              </a:extLst>
            </p:cNvPr>
            <p:cNvSpPr/>
            <p:nvPr/>
          </p:nvSpPr>
          <p:spPr>
            <a:xfrm>
              <a:off x="70488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3" name="Freeform 14492">
              <a:extLst>
                <a:ext uri="{FF2B5EF4-FFF2-40B4-BE49-F238E27FC236}">
                  <a16:creationId xmlns:a16="http://schemas.microsoft.com/office/drawing/2014/main" id="{AA06E31C-7024-9E46-70AB-A74F0AE91E9B}"/>
                </a:ext>
              </a:extLst>
            </p:cNvPr>
            <p:cNvSpPr/>
            <p:nvPr/>
          </p:nvSpPr>
          <p:spPr>
            <a:xfrm>
              <a:off x="76788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4" name="Freeform 14493">
              <a:extLst>
                <a:ext uri="{FF2B5EF4-FFF2-40B4-BE49-F238E27FC236}">
                  <a16:creationId xmlns:a16="http://schemas.microsoft.com/office/drawing/2014/main" id="{983EED99-BE34-D9AB-51AC-A5E1B3B9BBEB}"/>
                </a:ext>
              </a:extLst>
            </p:cNvPr>
            <p:cNvSpPr/>
            <p:nvPr/>
          </p:nvSpPr>
          <p:spPr>
            <a:xfrm>
              <a:off x="830879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5" name="Freeform 14494">
              <a:extLst>
                <a:ext uri="{FF2B5EF4-FFF2-40B4-BE49-F238E27FC236}">
                  <a16:creationId xmlns:a16="http://schemas.microsoft.com/office/drawing/2014/main" id="{7B3CEB81-F2EA-E866-1C8D-57ABD998CC2F}"/>
                </a:ext>
              </a:extLst>
            </p:cNvPr>
            <p:cNvSpPr/>
            <p:nvPr/>
          </p:nvSpPr>
          <p:spPr>
            <a:xfrm>
              <a:off x="89424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6" name="Freeform 14495">
              <a:extLst>
                <a:ext uri="{FF2B5EF4-FFF2-40B4-BE49-F238E27FC236}">
                  <a16:creationId xmlns:a16="http://schemas.microsoft.com/office/drawing/2014/main" id="{79FBD4C7-5C89-FB62-A871-33E91783D735}"/>
                </a:ext>
              </a:extLst>
            </p:cNvPr>
            <p:cNvSpPr/>
            <p:nvPr/>
          </p:nvSpPr>
          <p:spPr>
            <a:xfrm>
              <a:off x="95652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7" name="Freeform 14496">
              <a:extLst>
                <a:ext uri="{FF2B5EF4-FFF2-40B4-BE49-F238E27FC236}">
                  <a16:creationId xmlns:a16="http://schemas.microsoft.com/office/drawing/2014/main" id="{A0A9E239-B9BD-CA5E-471B-57EFD41940E5}"/>
                </a:ext>
              </a:extLst>
            </p:cNvPr>
            <p:cNvSpPr/>
            <p:nvPr/>
          </p:nvSpPr>
          <p:spPr>
            <a:xfrm>
              <a:off x="1019880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8" name="Freeform 14497">
              <a:extLst>
                <a:ext uri="{FF2B5EF4-FFF2-40B4-BE49-F238E27FC236}">
                  <a16:creationId xmlns:a16="http://schemas.microsoft.com/office/drawing/2014/main" id="{07AC38ED-A5C6-D6C6-92C9-0F66ED5A17A6}"/>
                </a:ext>
              </a:extLst>
            </p:cNvPr>
            <p:cNvSpPr/>
            <p:nvPr/>
          </p:nvSpPr>
          <p:spPr>
            <a:xfrm>
              <a:off x="108252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9" name="Freeform 14498">
              <a:extLst>
                <a:ext uri="{FF2B5EF4-FFF2-40B4-BE49-F238E27FC236}">
                  <a16:creationId xmlns:a16="http://schemas.microsoft.com/office/drawing/2014/main" id="{B203251C-A929-7522-1165-7C95875E7EA3}"/>
                </a:ext>
              </a:extLst>
            </p:cNvPr>
            <p:cNvSpPr/>
            <p:nvPr/>
          </p:nvSpPr>
          <p:spPr>
            <a:xfrm>
              <a:off x="114588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0" name="Freeform 14499">
              <a:extLst>
                <a:ext uri="{FF2B5EF4-FFF2-40B4-BE49-F238E27FC236}">
                  <a16:creationId xmlns:a16="http://schemas.microsoft.com/office/drawing/2014/main" id="{0DCCF827-6E02-C064-9373-5F7CD67F2239}"/>
                </a:ext>
              </a:extLst>
            </p:cNvPr>
            <p:cNvSpPr/>
            <p:nvPr/>
          </p:nvSpPr>
          <p:spPr>
            <a:xfrm>
              <a:off x="120888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1" name="Freeform 14500">
              <a:extLst>
                <a:ext uri="{FF2B5EF4-FFF2-40B4-BE49-F238E27FC236}">
                  <a16:creationId xmlns:a16="http://schemas.microsoft.com/office/drawing/2014/main" id="{C3986699-EA04-66B1-9616-A74CCCF1FE12}"/>
                </a:ext>
              </a:extLst>
            </p:cNvPr>
            <p:cNvSpPr/>
            <p:nvPr/>
          </p:nvSpPr>
          <p:spPr>
            <a:xfrm>
              <a:off x="39024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2" name="Freeform 14501">
              <a:extLst>
                <a:ext uri="{FF2B5EF4-FFF2-40B4-BE49-F238E27FC236}">
                  <a16:creationId xmlns:a16="http://schemas.microsoft.com/office/drawing/2014/main" id="{3F384440-A49A-53D8-8830-59BA6F18DF12}"/>
                </a:ext>
              </a:extLst>
            </p:cNvPr>
            <p:cNvSpPr/>
            <p:nvPr/>
          </p:nvSpPr>
          <p:spPr>
            <a:xfrm>
              <a:off x="453239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3" name="Freeform 14502">
              <a:extLst>
                <a:ext uri="{FF2B5EF4-FFF2-40B4-BE49-F238E27FC236}">
                  <a16:creationId xmlns:a16="http://schemas.microsoft.com/office/drawing/2014/main" id="{41DE79D5-9312-5272-7CC5-EF7927919DD3}"/>
                </a:ext>
              </a:extLst>
            </p:cNvPr>
            <p:cNvSpPr/>
            <p:nvPr/>
          </p:nvSpPr>
          <p:spPr>
            <a:xfrm>
              <a:off x="51624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4" name="Freeform 14503">
              <a:extLst>
                <a:ext uri="{FF2B5EF4-FFF2-40B4-BE49-F238E27FC236}">
                  <a16:creationId xmlns:a16="http://schemas.microsoft.com/office/drawing/2014/main" id="{5AA80927-23F0-8035-697D-6209FF73DAE2}"/>
                </a:ext>
              </a:extLst>
            </p:cNvPr>
            <p:cNvSpPr/>
            <p:nvPr/>
          </p:nvSpPr>
          <p:spPr>
            <a:xfrm>
              <a:off x="579240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5" name="Freeform 14504">
              <a:extLst>
                <a:ext uri="{FF2B5EF4-FFF2-40B4-BE49-F238E27FC236}">
                  <a16:creationId xmlns:a16="http://schemas.microsoft.com/office/drawing/2014/main" id="{52572104-066B-A6DC-5031-2D8B14AE37CE}"/>
                </a:ext>
              </a:extLst>
            </p:cNvPr>
            <p:cNvSpPr/>
            <p:nvPr/>
          </p:nvSpPr>
          <p:spPr>
            <a:xfrm>
              <a:off x="64260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6" name="Freeform 14505">
              <a:extLst>
                <a:ext uri="{FF2B5EF4-FFF2-40B4-BE49-F238E27FC236}">
                  <a16:creationId xmlns:a16="http://schemas.microsoft.com/office/drawing/2014/main" id="{53714B8E-F65D-C18A-F031-A6DAAD7CE5FE}"/>
                </a:ext>
              </a:extLst>
            </p:cNvPr>
            <p:cNvSpPr/>
            <p:nvPr/>
          </p:nvSpPr>
          <p:spPr>
            <a:xfrm>
              <a:off x="70488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7" name="Freeform 14506">
              <a:extLst>
                <a:ext uri="{FF2B5EF4-FFF2-40B4-BE49-F238E27FC236}">
                  <a16:creationId xmlns:a16="http://schemas.microsoft.com/office/drawing/2014/main" id="{B305C201-3BD9-E00C-4121-5367A08934C6}"/>
                </a:ext>
              </a:extLst>
            </p:cNvPr>
            <p:cNvSpPr/>
            <p:nvPr/>
          </p:nvSpPr>
          <p:spPr>
            <a:xfrm>
              <a:off x="76788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8" name="Freeform 14507">
              <a:extLst>
                <a:ext uri="{FF2B5EF4-FFF2-40B4-BE49-F238E27FC236}">
                  <a16:creationId xmlns:a16="http://schemas.microsoft.com/office/drawing/2014/main" id="{74C2B9A1-870B-6224-E883-E9A1E836E809}"/>
                </a:ext>
              </a:extLst>
            </p:cNvPr>
            <p:cNvSpPr/>
            <p:nvPr/>
          </p:nvSpPr>
          <p:spPr>
            <a:xfrm>
              <a:off x="830879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9" name="Freeform 14508">
              <a:extLst>
                <a:ext uri="{FF2B5EF4-FFF2-40B4-BE49-F238E27FC236}">
                  <a16:creationId xmlns:a16="http://schemas.microsoft.com/office/drawing/2014/main" id="{810BB5E4-C245-1488-AB4D-029D1B7D14BF}"/>
                </a:ext>
              </a:extLst>
            </p:cNvPr>
            <p:cNvSpPr/>
            <p:nvPr/>
          </p:nvSpPr>
          <p:spPr>
            <a:xfrm>
              <a:off x="89424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0" name="Freeform 14509">
              <a:extLst>
                <a:ext uri="{FF2B5EF4-FFF2-40B4-BE49-F238E27FC236}">
                  <a16:creationId xmlns:a16="http://schemas.microsoft.com/office/drawing/2014/main" id="{1BCF7318-CE59-CF5E-BDF7-5385FE2F954D}"/>
                </a:ext>
              </a:extLst>
            </p:cNvPr>
            <p:cNvSpPr/>
            <p:nvPr/>
          </p:nvSpPr>
          <p:spPr>
            <a:xfrm>
              <a:off x="95652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1" name="Freeform 14510">
              <a:extLst>
                <a:ext uri="{FF2B5EF4-FFF2-40B4-BE49-F238E27FC236}">
                  <a16:creationId xmlns:a16="http://schemas.microsoft.com/office/drawing/2014/main" id="{74B47582-B1B1-D8D0-049A-D15771245851}"/>
                </a:ext>
              </a:extLst>
            </p:cNvPr>
            <p:cNvSpPr/>
            <p:nvPr/>
          </p:nvSpPr>
          <p:spPr>
            <a:xfrm>
              <a:off x="1019880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2" name="Freeform 14511">
              <a:extLst>
                <a:ext uri="{FF2B5EF4-FFF2-40B4-BE49-F238E27FC236}">
                  <a16:creationId xmlns:a16="http://schemas.microsoft.com/office/drawing/2014/main" id="{89FDE824-5CE9-2C55-4C3A-9A26DDF7B2A4}"/>
                </a:ext>
              </a:extLst>
            </p:cNvPr>
            <p:cNvSpPr/>
            <p:nvPr/>
          </p:nvSpPr>
          <p:spPr>
            <a:xfrm>
              <a:off x="108252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3" name="Freeform 14512">
              <a:extLst>
                <a:ext uri="{FF2B5EF4-FFF2-40B4-BE49-F238E27FC236}">
                  <a16:creationId xmlns:a16="http://schemas.microsoft.com/office/drawing/2014/main" id="{E0912ED2-7B56-5BCC-BDDD-1568BC7B7421}"/>
                </a:ext>
              </a:extLst>
            </p:cNvPr>
            <p:cNvSpPr/>
            <p:nvPr/>
          </p:nvSpPr>
          <p:spPr>
            <a:xfrm>
              <a:off x="114588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4" name="Freeform 14513">
              <a:extLst>
                <a:ext uri="{FF2B5EF4-FFF2-40B4-BE49-F238E27FC236}">
                  <a16:creationId xmlns:a16="http://schemas.microsoft.com/office/drawing/2014/main" id="{49045F6F-E088-656E-C27D-408345A239EC}"/>
                </a:ext>
              </a:extLst>
            </p:cNvPr>
            <p:cNvSpPr/>
            <p:nvPr/>
          </p:nvSpPr>
          <p:spPr>
            <a:xfrm>
              <a:off x="120888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5" name="Freeform 14514">
              <a:extLst>
                <a:ext uri="{FF2B5EF4-FFF2-40B4-BE49-F238E27FC236}">
                  <a16:creationId xmlns:a16="http://schemas.microsoft.com/office/drawing/2014/main" id="{0F66455F-23E5-F94A-E436-C779C618704F}"/>
                </a:ext>
              </a:extLst>
            </p:cNvPr>
            <p:cNvSpPr/>
            <p:nvPr/>
          </p:nvSpPr>
          <p:spPr>
            <a:xfrm>
              <a:off x="39024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6" name="Freeform 14515">
              <a:extLst>
                <a:ext uri="{FF2B5EF4-FFF2-40B4-BE49-F238E27FC236}">
                  <a16:creationId xmlns:a16="http://schemas.microsoft.com/office/drawing/2014/main" id="{26C7D0FC-91FF-CD05-03C8-3F2C94EBAFE0}"/>
                </a:ext>
              </a:extLst>
            </p:cNvPr>
            <p:cNvSpPr/>
            <p:nvPr/>
          </p:nvSpPr>
          <p:spPr>
            <a:xfrm>
              <a:off x="453239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7" name="Freeform 14516">
              <a:extLst>
                <a:ext uri="{FF2B5EF4-FFF2-40B4-BE49-F238E27FC236}">
                  <a16:creationId xmlns:a16="http://schemas.microsoft.com/office/drawing/2014/main" id="{2373413F-DA7F-A8FF-FD83-C7FE2AF3E075}"/>
                </a:ext>
              </a:extLst>
            </p:cNvPr>
            <p:cNvSpPr/>
            <p:nvPr/>
          </p:nvSpPr>
          <p:spPr>
            <a:xfrm>
              <a:off x="51624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8" name="Freeform 14517">
              <a:extLst>
                <a:ext uri="{FF2B5EF4-FFF2-40B4-BE49-F238E27FC236}">
                  <a16:creationId xmlns:a16="http://schemas.microsoft.com/office/drawing/2014/main" id="{818191F4-2E6C-B983-4231-3EF38876CF79}"/>
                </a:ext>
              </a:extLst>
            </p:cNvPr>
            <p:cNvSpPr/>
            <p:nvPr/>
          </p:nvSpPr>
          <p:spPr>
            <a:xfrm>
              <a:off x="579240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9" name="Freeform 14518">
              <a:extLst>
                <a:ext uri="{FF2B5EF4-FFF2-40B4-BE49-F238E27FC236}">
                  <a16:creationId xmlns:a16="http://schemas.microsoft.com/office/drawing/2014/main" id="{8435E538-FD82-4686-EFA3-B47591C6DF24}"/>
                </a:ext>
              </a:extLst>
            </p:cNvPr>
            <p:cNvSpPr/>
            <p:nvPr/>
          </p:nvSpPr>
          <p:spPr>
            <a:xfrm>
              <a:off x="64260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0" name="Freeform 14519">
              <a:extLst>
                <a:ext uri="{FF2B5EF4-FFF2-40B4-BE49-F238E27FC236}">
                  <a16:creationId xmlns:a16="http://schemas.microsoft.com/office/drawing/2014/main" id="{9C55FD95-E8BE-3308-68AE-8EE09B74F56E}"/>
                </a:ext>
              </a:extLst>
            </p:cNvPr>
            <p:cNvSpPr/>
            <p:nvPr/>
          </p:nvSpPr>
          <p:spPr>
            <a:xfrm>
              <a:off x="70488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1" name="Freeform 14520">
              <a:extLst>
                <a:ext uri="{FF2B5EF4-FFF2-40B4-BE49-F238E27FC236}">
                  <a16:creationId xmlns:a16="http://schemas.microsoft.com/office/drawing/2014/main" id="{891D09F9-E278-E26B-6AB1-151778F1DFCA}"/>
                </a:ext>
              </a:extLst>
            </p:cNvPr>
            <p:cNvSpPr/>
            <p:nvPr/>
          </p:nvSpPr>
          <p:spPr>
            <a:xfrm>
              <a:off x="76788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2" name="Freeform 14521">
              <a:extLst>
                <a:ext uri="{FF2B5EF4-FFF2-40B4-BE49-F238E27FC236}">
                  <a16:creationId xmlns:a16="http://schemas.microsoft.com/office/drawing/2014/main" id="{9CFFAB5F-E955-18B2-C57E-DC252EAC16DD}"/>
                </a:ext>
              </a:extLst>
            </p:cNvPr>
            <p:cNvSpPr/>
            <p:nvPr/>
          </p:nvSpPr>
          <p:spPr>
            <a:xfrm>
              <a:off x="830879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3" name="Freeform 14522">
              <a:extLst>
                <a:ext uri="{FF2B5EF4-FFF2-40B4-BE49-F238E27FC236}">
                  <a16:creationId xmlns:a16="http://schemas.microsoft.com/office/drawing/2014/main" id="{FF42B64F-E18E-4158-EA50-313305CBDD74}"/>
                </a:ext>
              </a:extLst>
            </p:cNvPr>
            <p:cNvSpPr/>
            <p:nvPr/>
          </p:nvSpPr>
          <p:spPr>
            <a:xfrm>
              <a:off x="89424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4" name="Freeform 14523">
              <a:extLst>
                <a:ext uri="{FF2B5EF4-FFF2-40B4-BE49-F238E27FC236}">
                  <a16:creationId xmlns:a16="http://schemas.microsoft.com/office/drawing/2014/main" id="{24C258F1-E384-67D9-6D37-564603C44C01}"/>
                </a:ext>
              </a:extLst>
            </p:cNvPr>
            <p:cNvSpPr/>
            <p:nvPr/>
          </p:nvSpPr>
          <p:spPr>
            <a:xfrm>
              <a:off x="95652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5" name="Freeform 14524">
              <a:extLst>
                <a:ext uri="{FF2B5EF4-FFF2-40B4-BE49-F238E27FC236}">
                  <a16:creationId xmlns:a16="http://schemas.microsoft.com/office/drawing/2014/main" id="{E3F218A5-4E8C-2A89-4C8C-51B15221DD3E}"/>
                </a:ext>
              </a:extLst>
            </p:cNvPr>
            <p:cNvSpPr/>
            <p:nvPr/>
          </p:nvSpPr>
          <p:spPr>
            <a:xfrm>
              <a:off x="1019880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6" name="Freeform 14525">
              <a:extLst>
                <a:ext uri="{FF2B5EF4-FFF2-40B4-BE49-F238E27FC236}">
                  <a16:creationId xmlns:a16="http://schemas.microsoft.com/office/drawing/2014/main" id="{FD5A0090-880D-CF31-6E1E-07E8540CC52F}"/>
                </a:ext>
              </a:extLst>
            </p:cNvPr>
            <p:cNvSpPr/>
            <p:nvPr/>
          </p:nvSpPr>
          <p:spPr>
            <a:xfrm>
              <a:off x="108252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7" name="Freeform 14526">
              <a:extLst>
                <a:ext uri="{FF2B5EF4-FFF2-40B4-BE49-F238E27FC236}">
                  <a16:creationId xmlns:a16="http://schemas.microsoft.com/office/drawing/2014/main" id="{094665D3-426E-C793-B9F1-3B1429B733B7}"/>
                </a:ext>
              </a:extLst>
            </p:cNvPr>
            <p:cNvSpPr/>
            <p:nvPr/>
          </p:nvSpPr>
          <p:spPr>
            <a:xfrm>
              <a:off x="114588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8" name="Freeform 14527">
              <a:extLst>
                <a:ext uri="{FF2B5EF4-FFF2-40B4-BE49-F238E27FC236}">
                  <a16:creationId xmlns:a16="http://schemas.microsoft.com/office/drawing/2014/main" id="{23E50AA3-5F03-14A2-21E6-1A0461D8114C}"/>
                </a:ext>
              </a:extLst>
            </p:cNvPr>
            <p:cNvSpPr/>
            <p:nvPr/>
          </p:nvSpPr>
          <p:spPr>
            <a:xfrm>
              <a:off x="120888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9" name="Freeform 14528">
              <a:extLst>
                <a:ext uri="{FF2B5EF4-FFF2-40B4-BE49-F238E27FC236}">
                  <a16:creationId xmlns:a16="http://schemas.microsoft.com/office/drawing/2014/main" id="{85C747BC-5F74-6C5B-D5BD-732E5894062E}"/>
                </a:ext>
              </a:extLst>
            </p:cNvPr>
            <p:cNvSpPr/>
            <p:nvPr/>
          </p:nvSpPr>
          <p:spPr>
            <a:xfrm>
              <a:off x="39024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0" name="Freeform 14529">
              <a:extLst>
                <a:ext uri="{FF2B5EF4-FFF2-40B4-BE49-F238E27FC236}">
                  <a16:creationId xmlns:a16="http://schemas.microsoft.com/office/drawing/2014/main" id="{E8FE5482-0AF1-3D67-A635-77DAC5BF7A3B}"/>
                </a:ext>
              </a:extLst>
            </p:cNvPr>
            <p:cNvSpPr/>
            <p:nvPr/>
          </p:nvSpPr>
          <p:spPr>
            <a:xfrm>
              <a:off x="453239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1" name="Freeform 14530">
              <a:extLst>
                <a:ext uri="{FF2B5EF4-FFF2-40B4-BE49-F238E27FC236}">
                  <a16:creationId xmlns:a16="http://schemas.microsoft.com/office/drawing/2014/main" id="{DE47954F-0C87-421F-E2C7-6D619BA5BDE1}"/>
                </a:ext>
              </a:extLst>
            </p:cNvPr>
            <p:cNvSpPr/>
            <p:nvPr/>
          </p:nvSpPr>
          <p:spPr>
            <a:xfrm>
              <a:off x="51624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2" name="Freeform 14531">
              <a:extLst>
                <a:ext uri="{FF2B5EF4-FFF2-40B4-BE49-F238E27FC236}">
                  <a16:creationId xmlns:a16="http://schemas.microsoft.com/office/drawing/2014/main" id="{7F8F5843-A012-ACA1-95F3-2371B36E4488}"/>
                </a:ext>
              </a:extLst>
            </p:cNvPr>
            <p:cNvSpPr/>
            <p:nvPr/>
          </p:nvSpPr>
          <p:spPr>
            <a:xfrm>
              <a:off x="579240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3" name="Freeform 14532">
              <a:extLst>
                <a:ext uri="{FF2B5EF4-FFF2-40B4-BE49-F238E27FC236}">
                  <a16:creationId xmlns:a16="http://schemas.microsoft.com/office/drawing/2014/main" id="{527E0D2D-5C1D-9101-6B11-27BB91355BA3}"/>
                </a:ext>
              </a:extLst>
            </p:cNvPr>
            <p:cNvSpPr/>
            <p:nvPr/>
          </p:nvSpPr>
          <p:spPr>
            <a:xfrm>
              <a:off x="64260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4" name="Freeform 14533">
              <a:extLst>
                <a:ext uri="{FF2B5EF4-FFF2-40B4-BE49-F238E27FC236}">
                  <a16:creationId xmlns:a16="http://schemas.microsoft.com/office/drawing/2014/main" id="{8CC7FC65-6A04-8C68-0BB2-CC068EBEDC7C}"/>
                </a:ext>
              </a:extLst>
            </p:cNvPr>
            <p:cNvSpPr/>
            <p:nvPr/>
          </p:nvSpPr>
          <p:spPr>
            <a:xfrm>
              <a:off x="70488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5" name="Freeform 14534">
              <a:extLst>
                <a:ext uri="{FF2B5EF4-FFF2-40B4-BE49-F238E27FC236}">
                  <a16:creationId xmlns:a16="http://schemas.microsoft.com/office/drawing/2014/main" id="{4596FDC7-8913-7DF7-D7DA-279EF5C903DD}"/>
                </a:ext>
              </a:extLst>
            </p:cNvPr>
            <p:cNvSpPr/>
            <p:nvPr/>
          </p:nvSpPr>
          <p:spPr>
            <a:xfrm>
              <a:off x="76788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6" name="Freeform 14535">
              <a:extLst>
                <a:ext uri="{FF2B5EF4-FFF2-40B4-BE49-F238E27FC236}">
                  <a16:creationId xmlns:a16="http://schemas.microsoft.com/office/drawing/2014/main" id="{5AAE29F0-3B18-A61D-69E0-6635592D0591}"/>
                </a:ext>
              </a:extLst>
            </p:cNvPr>
            <p:cNvSpPr/>
            <p:nvPr/>
          </p:nvSpPr>
          <p:spPr>
            <a:xfrm>
              <a:off x="830879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7" name="Freeform 14536">
              <a:extLst>
                <a:ext uri="{FF2B5EF4-FFF2-40B4-BE49-F238E27FC236}">
                  <a16:creationId xmlns:a16="http://schemas.microsoft.com/office/drawing/2014/main" id="{61062742-B661-DF3C-1725-4E2A3BF68F72}"/>
                </a:ext>
              </a:extLst>
            </p:cNvPr>
            <p:cNvSpPr/>
            <p:nvPr/>
          </p:nvSpPr>
          <p:spPr>
            <a:xfrm>
              <a:off x="89424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8" name="Freeform 14537">
              <a:extLst>
                <a:ext uri="{FF2B5EF4-FFF2-40B4-BE49-F238E27FC236}">
                  <a16:creationId xmlns:a16="http://schemas.microsoft.com/office/drawing/2014/main" id="{3845F462-2F2E-3AF3-2D1A-A2A9BE369AE2}"/>
                </a:ext>
              </a:extLst>
            </p:cNvPr>
            <p:cNvSpPr/>
            <p:nvPr/>
          </p:nvSpPr>
          <p:spPr>
            <a:xfrm>
              <a:off x="95652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9" name="Freeform 14538">
              <a:extLst>
                <a:ext uri="{FF2B5EF4-FFF2-40B4-BE49-F238E27FC236}">
                  <a16:creationId xmlns:a16="http://schemas.microsoft.com/office/drawing/2014/main" id="{AEFCC218-4B7F-3316-B9ED-648392265EF2}"/>
                </a:ext>
              </a:extLst>
            </p:cNvPr>
            <p:cNvSpPr/>
            <p:nvPr/>
          </p:nvSpPr>
          <p:spPr>
            <a:xfrm>
              <a:off x="1019880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0" name="Freeform 14539">
              <a:extLst>
                <a:ext uri="{FF2B5EF4-FFF2-40B4-BE49-F238E27FC236}">
                  <a16:creationId xmlns:a16="http://schemas.microsoft.com/office/drawing/2014/main" id="{F292314C-D183-0A26-C784-DA1BB338F76B}"/>
                </a:ext>
              </a:extLst>
            </p:cNvPr>
            <p:cNvSpPr/>
            <p:nvPr/>
          </p:nvSpPr>
          <p:spPr>
            <a:xfrm>
              <a:off x="108252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1" name="Freeform 14540">
              <a:extLst>
                <a:ext uri="{FF2B5EF4-FFF2-40B4-BE49-F238E27FC236}">
                  <a16:creationId xmlns:a16="http://schemas.microsoft.com/office/drawing/2014/main" id="{1982649A-171E-C014-1306-B7B8A1E85F91}"/>
                </a:ext>
              </a:extLst>
            </p:cNvPr>
            <p:cNvSpPr/>
            <p:nvPr/>
          </p:nvSpPr>
          <p:spPr>
            <a:xfrm>
              <a:off x="114588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2" name="Freeform 14541">
              <a:extLst>
                <a:ext uri="{FF2B5EF4-FFF2-40B4-BE49-F238E27FC236}">
                  <a16:creationId xmlns:a16="http://schemas.microsoft.com/office/drawing/2014/main" id="{77DC2D76-290D-45B2-BE37-219153E021A3}"/>
                </a:ext>
              </a:extLst>
            </p:cNvPr>
            <p:cNvSpPr/>
            <p:nvPr/>
          </p:nvSpPr>
          <p:spPr>
            <a:xfrm>
              <a:off x="120888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3" name="Freeform 14542">
              <a:extLst>
                <a:ext uri="{FF2B5EF4-FFF2-40B4-BE49-F238E27FC236}">
                  <a16:creationId xmlns:a16="http://schemas.microsoft.com/office/drawing/2014/main" id="{4CFA46FE-69E0-60FA-6BBB-D14DB95DC123}"/>
                </a:ext>
              </a:extLst>
            </p:cNvPr>
            <p:cNvSpPr/>
            <p:nvPr/>
          </p:nvSpPr>
          <p:spPr>
            <a:xfrm>
              <a:off x="39024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4" name="Freeform 14543">
              <a:extLst>
                <a:ext uri="{FF2B5EF4-FFF2-40B4-BE49-F238E27FC236}">
                  <a16:creationId xmlns:a16="http://schemas.microsoft.com/office/drawing/2014/main" id="{EC80CE25-7A43-43CB-6D04-DC3D13C02C37}"/>
                </a:ext>
              </a:extLst>
            </p:cNvPr>
            <p:cNvSpPr/>
            <p:nvPr/>
          </p:nvSpPr>
          <p:spPr>
            <a:xfrm>
              <a:off x="453239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5" name="Freeform 14544">
              <a:extLst>
                <a:ext uri="{FF2B5EF4-FFF2-40B4-BE49-F238E27FC236}">
                  <a16:creationId xmlns:a16="http://schemas.microsoft.com/office/drawing/2014/main" id="{4FED7FF1-19ED-B1CD-8BE6-698160E82874}"/>
                </a:ext>
              </a:extLst>
            </p:cNvPr>
            <p:cNvSpPr/>
            <p:nvPr/>
          </p:nvSpPr>
          <p:spPr>
            <a:xfrm>
              <a:off x="51624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6" name="Freeform 14545">
              <a:extLst>
                <a:ext uri="{FF2B5EF4-FFF2-40B4-BE49-F238E27FC236}">
                  <a16:creationId xmlns:a16="http://schemas.microsoft.com/office/drawing/2014/main" id="{CA01C797-4C31-597A-9CB0-FD79F77D75AC}"/>
                </a:ext>
              </a:extLst>
            </p:cNvPr>
            <p:cNvSpPr/>
            <p:nvPr/>
          </p:nvSpPr>
          <p:spPr>
            <a:xfrm>
              <a:off x="579240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7" name="Freeform 14546">
              <a:extLst>
                <a:ext uri="{FF2B5EF4-FFF2-40B4-BE49-F238E27FC236}">
                  <a16:creationId xmlns:a16="http://schemas.microsoft.com/office/drawing/2014/main" id="{FD22EB18-0822-90BB-485D-6BFC33D4B218}"/>
                </a:ext>
              </a:extLst>
            </p:cNvPr>
            <p:cNvSpPr/>
            <p:nvPr/>
          </p:nvSpPr>
          <p:spPr>
            <a:xfrm>
              <a:off x="64260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8" name="Freeform 14547">
              <a:extLst>
                <a:ext uri="{FF2B5EF4-FFF2-40B4-BE49-F238E27FC236}">
                  <a16:creationId xmlns:a16="http://schemas.microsoft.com/office/drawing/2014/main" id="{6BADE368-7A27-16B0-CC49-0ED38FAB39FB}"/>
                </a:ext>
              </a:extLst>
            </p:cNvPr>
            <p:cNvSpPr/>
            <p:nvPr/>
          </p:nvSpPr>
          <p:spPr>
            <a:xfrm>
              <a:off x="70488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9" name="Freeform 14548">
              <a:extLst>
                <a:ext uri="{FF2B5EF4-FFF2-40B4-BE49-F238E27FC236}">
                  <a16:creationId xmlns:a16="http://schemas.microsoft.com/office/drawing/2014/main" id="{C8218C94-AC8C-7292-3316-A2DB6D4AB628}"/>
                </a:ext>
              </a:extLst>
            </p:cNvPr>
            <p:cNvSpPr/>
            <p:nvPr/>
          </p:nvSpPr>
          <p:spPr>
            <a:xfrm>
              <a:off x="76788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0" name="Freeform 14549">
              <a:extLst>
                <a:ext uri="{FF2B5EF4-FFF2-40B4-BE49-F238E27FC236}">
                  <a16:creationId xmlns:a16="http://schemas.microsoft.com/office/drawing/2014/main" id="{53130BCC-706D-BE56-2FAE-670BD8CA987E}"/>
                </a:ext>
              </a:extLst>
            </p:cNvPr>
            <p:cNvSpPr/>
            <p:nvPr/>
          </p:nvSpPr>
          <p:spPr>
            <a:xfrm>
              <a:off x="830879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1" name="Freeform 14550">
              <a:extLst>
                <a:ext uri="{FF2B5EF4-FFF2-40B4-BE49-F238E27FC236}">
                  <a16:creationId xmlns:a16="http://schemas.microsoft.com/office/drawing/2014/main" id="{A013345D-D063-9C2F-78B0-86142A6EC4A1}"/>
                </a:ext>
              </a:extLst>
            </p:cNvPr>
            <p:cNvSpPr/>
            <p:nvPr/>
          </p:nvSpPr>
          <p:spPr>
            <a:xfrm>
              <a:off x="89424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2" name="Freeform 14551">
              <a:extLst>
                <a:ext uri="{FF2B5EF4-FFF2-40B4-BE49-F238E27FC236}">
                  <a16:creationId xmlns:a16="http://schemas.microsoft.com/office/drawing/2014/main" id="{1BEF2547-83B0-726B-5050-A4A06FD86B5C}"/>
                </a:ext>
              </a:extLst>
            </p:cNvPr>
            <p:cNvSpPr/>
            <p:nvPr/>
          </p:nvSpPr>
          <p:spPr>
            <a:xfrm>
              <a:off x="95652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3" name="Freeform 14552">
              <a:extLst>
                <a:ext uri="{FF2B5EF4-FFF2-40B4-BE49-F238E27FC236}">
                  <a16:creationId xmlns:a16="http://schemas.microsoft.com/office/drawing/2014/main" id="{F4541B53-4ABA-9092-5E95-AB3163E52BF2}"/>
                </a:ext>
              </a:extLst>
            </p:cNvPr>
            <p:cNvSpPr/>
            <p:nvPr/>
          </p:nvSpPr>
          <p:spPr>
            <a:xfrm>
              <a:off x="1019880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4" name="Freeform 14553">
              <a:extLst>
                <a:ext uri="{FF2B5EF4-FFF2-40B4-BE49-F238E27FC236}">
                  <a16:creationId xmlns:a16="http://schemas.microsoft.com/office/drawing/2014/main" id="{34278F82-06FA-DD18-81FD-F1CD3FF373D1}"/>
                </a:ext>
              </a:extLst>
            </p:cNvPr>
            <p:cNvSpPr/>
            <p:nvPr/>
          </p:nvSpPr>
          <p:spPr>
            <a:xfrm>
              <a:off x="108252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5" name="Freeform 14554">
              <a:extLst>
                <a:ext uri="{FF2B5EF4-FFF2-40B4-BE49-F238E27FC236}">
                  <a16:creationId xmlns:a16="http://schemas.microsoft.com/office/drawing/2014/main" id="{D2558E12-0549-39C0-3789-FFF711A03F16}"/>
                </a:ext>
              </a:extLst>
            </p:cNvPr>
            <p:cNvSpPr/>
            <p:nvPr/>
          </p:nvSpPr>
          <p:spPr>
            <a:xfrm>
              <a:off x="114588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6" name="Freeform 14555">
              <a:extLst>
                <a:ext uri="{FF2B5EF4-FFF2-40B4-BE49-F238E27FC236}">
                  <a16:creationId xmlns:a16="http://schemas.microsoft.com/office/drawing/2014/main" id="{620A3DBD-0F8F-EAE7-F988-00E26E8C45A0}"/>
                </a:ext>
              </a:extLst>
            </p:cNvPr>
            <p:cNvSpPr/>
            <p:nvPr/>
          </p:nvSpPr>
          <p:spPr>
            <a:xfrm>
              <a:off x="120888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7" name="Freeform 14556">
              <a:extLst>
                <a:ext uri="{FF2B5EF4-FFF2-40B4-BE49-F238E27FC236}">
                  <a16:creationId xmlns:a16="http://schemas.microsoft.com/office/drawing/2014/main" id="{2EADAE88-8218-B502-21E1-C31667D12518}"/>
                </a:ext>
              </a:extLst>
            </p:cNvPr>
            <p:cNvSpPr/>
            <p:nvPr/>
          </p:nvSpPr>
          <p:spPr>
            <a:xfrm>
              <a:off x="39024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8" name="Freeform 14557">
              <a:extLst>
                <a:ext uri="{FF2B5EF4-FFF2-40B4-BE49-F238E27FC236}">
                  <a16:creationId xmlns:a16="http://schemas.microsoft.com/office/drawing/2014/main" id="{746650A3-76AA-D238-541F-A0E37DFA7610}"/>
                </a:ext>
              </a:extLst>
            </p:cNvPr>
            <p:cNvSpPr/>
            <p:nvPr/>
          </p:nvSpPr>
          <p:spPr>
            <a:xfrm>
              <a:off x="453239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9" name="Freeform 14558">
              <a:extLst>
                <a:ext uri="{FF2B5EF4-FFF2-40B4-BE49-F238E27FC236}">
                  <a16:creationId xmlns:a16="http://schemas.microsoft.com/office/drawing/2014/main" id="{3264FD77-5812-6A3E-FF5D-C905414AEA87}"/>
                </a:ext>
              </a:extLst>
            </p:cNvPr>
            <p:cNvSpPr/>
            <p:nvPr/>
          </p:nvSpPr>
          <p:spPr>
            <a:xfrm>
              <a:off x="51624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0" name="Freeform 14559">
              <a:extLst>
                <a:ext uri="{FF2B5EF4-FFF2-40B4-BE49-F238E27FC236}">
                  <a16:creationId xmlns:a16="http://schemas.microsoft.com/office/drawing/2014/main" id="{709943CF-E4B4-56FE-971A-2092C495BAC4}"/>
                </a:ext>
              </a:extLst>
            </p:cNvPr>
            <p:cNvSpPr/>
            <p:nvPr/>
          </p:nvSpPr>
          <p:spPr>
            <a:xfrm>
              <a:off x="579240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1" name="Freeform 14560">
              <a:extLst>
                <a:ext uri="{FF2B5EF4-FFF2-40B4-BE49-F238E27FC236}">
                  <a16:creationId xmlns:a16="http://schemas.microsoft.com/office/drawing/2014/main" id="{397F378F-0504-F0ED-E6A3-6ABF9F657A75}"/>
                </a:ext>
              </a:extLst>
            </p:cNvPr>
            <p:cNvSpPr/>
            <p:nvPr/>
          </p:nvSpPr>
          <p:spPr>
            <a:xfrm>
              <a:off x="64260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2" name="Freeform 14561">
              <a:extLst>
                <a:ext uri="{FF2B5EF4-FFF2-40B4-BE49-F238E27FC236}">
                  <a16:creationId xmlns:a16="http://schemas.microsoft.com/office/drawing/2014/main" id="{B48BC64D-7417-4E6A-4D8A-2DA7D68FC347}"/>
                </a:ext>
              </a:extLst>
            </p:cNvPr>
            <p:cNvSpPr/>
            <p:nvPr/>
          </p:nvSpPr>
          <p:spPr>
            <a:xfrm>
              <a:off x="70488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3" name="Freeform 14562">
              <a:extLst>
                <a:ext uri="{FF2B5EF4-FFF2-40B4-BE49-F238E27FC236}">
                  <a16:creationId xmlns:a16="http://schemas.microsoft.com/office/drawing/2014/main" id="{6B188CDC-B193-49F8-8368-C517739B9F0F}"/>
                </a:ext>
              </a:extLst>
            </p:cNvPr>
            <p:cNvSpPr/>
            <p:nvPr/>
          </p:nvSpPr>
          <p:spPr>
            <a:xfrm>
              <a:off x="76788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4" name="Freeform 14563">
              <a:extLst>
                <a:ext uri="{FF2B5EF4-FFF2-40B4-BE49-F238E27FC236}">
                  <a16:creationId xmlns:a16="http://schemas.microsoft.com/office/drawing/2014/main" id="{819113BF-B41A-943D-EFC4-BADB36643CAF}"/>
                </a:ext>
              </a:extLst>
            </p:cNvPr>
            <p:cNvSpPr/>
            <p:nvPr/>
          </p:nvSpPr>
          <p:spPr>
            <a:xfrm>
              <a:off x="830879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5" name="Freeform 14564">
              <a:extLst>
                <a:ext uri="{FF2B5EF4-FFF2-40B4-BE49-F238E27FC236}">
                  <a16:creationId xmlns:a16="http://schemas.microsoft.com/office/drawing/2014/main" id="{BF1F80C1-004A-2DCE-CEE0-09C0B249B782}"/>
                </a:ext>
              </a:extLst>
            </p:cNvPr>
            <p:cNvSpPr/>
            <p:nvPr/>
          </p:nvSpPr>
          <p:spPr>
            <a:xfrm>
              <a:off x="89424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6" name="Freeform 14565">
              <a:extLst>
                <a:ext uri="{FF2B5EF4-FFF2-40B4-BE49-F238E27FC236}">
                  <a16:creationId xmlns:a16="http://schemas.microsoft.com/office/drawing/2014/main" id="{87ABF461-B283-05A8-C955-6FC724FA21ED}"/>
                </a:ext>
              </a:extLst>
            </p:cNvPr>
            <p:cNvSpPr/>
            <p:nvPr/>
          </p:nvSpPr>
          <p:spPr>
            <a:xfrm>
              <a:off x="95652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7" name="Freeform 14566">
              <a:extLst>
                <a:ext uri="{FF2B5EF4-FFF2-40B4-BE49-F238E27FC236}">
                  <a16:creationId xmlns:a16="http://schemas.microsoft.com/office/drawing/2014/main" id="{BBACD53F-4334-12A7-0C45-7C45FE70BE9A}"/>
                </a:ext>
              </a:extLst>
            </p:cNvPr>
            <p:cNvSpPr/>
            <p:nvPr/>
          </p:nvSpPr>
          <p:spPr>
            <a:xfrm>
              <a:off x="1019880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8" name="Freeform 14567">
              <a:extLst>
                <a:ext uri="{FF2B5EF4-FFF2-40B4-BE49-F238E27FC236}">
                  <a16:creationId xmlns:a16="http://schemas.microsoft.com/office/drawing/2014/main" id="{05FC40FF-1DEB-3414-53C4-35DE3937A41D}"/>
                </a:ext>
              </a:extLst>
            </p:cNvPr>
            <p:cNvSpPr/>
            <p:nvPr/>
          </p:nvSpPr>
          <p:spPr>
            <a:xfrm>
              <a:off x="108252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9" name="Freeform 14568">
              <a:extLst>
                <a:ext uri="{FF2B5EF4-FFF2-40B4-BE49-F238E27FC236}">
                  <a16:creationId xmlns:a16="http://schemas.microsoft.com/office/drawing/2014/main" id="{F8F6DC66-138A-FC69-DA8C-A6CF04C5BF53}"/>
                </a:ext>
              </a:extLst>
            </p:cNvPr>
            <p:cNvSpPr/>
            <p:nvPr/>
          </p:nvSpPr>
          <p:spPr>
            <a:xfrm>
              <a:off x="114588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0" name="Freeform 14569">
              <a:extLst>
                <a:ext uri="{FF2B5EF4-FFF2-40B4-BE49-F238E27FC236}">
                  <a16:creationId xmlns:a16="http://schemas.microsoft.com/office/drawing/2014/main" id="{78F9FBE8-9A83-1282-8790-1646675832E2}"/>
                </a:ext>
              </a:extLst>
            </p:cNvPr>
            <p:cNvSpPr/>
            <p:nvPr/>
          </p:nvSpPr>
          <p:spPr>
            <a:xfrm>
              <a:off x="120888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1" name="Freeform 14570">
              <a:extLst>
                <a:ext uri="{FF2B5EF4-FFF2-40B4-BE49-F238E27FC236}">
                  <a16:creationId xmlns:a16="http://schemas.microsoft.com/office/drawing/2014/main" id="{9AD7F935-9F38-CDAB-FF9F-B0EE3121DBF7}"/>
                </a:ext>
              </a:extLst>
            </p:cNvPr>
            <p:cNvSpPr/>
            <p:nvPr/>
          </p:nvSpPr>
          <p:spPr>
            <a:xfrm>
              <a:off x="39024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2" name="Freeform 14571">
              <a:extLst>
                <a:ext uri="{FF2B5EF4-FFF2-40B4-BE49-F238E27FC236}">
                  <a16:creationId xmlns:a16="http://schemas.microsoft.com/office/drawing/2014/main" id="{DA206CB4-C6F9-5267-E4D9-D97A785FF76B}"/>
                </a:ext>
              </a:extLst>
            </p:cNvPr>
            <p:cNvSpPr/>
            <p:nvPr/>
          </p:nvSpPr>
          <p:spPr>
            <a:xfrm>
              <a:off x="453239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3" name="Freeform 14572">
              <a:extLst>
                <a:ext uri="{FF2B5EF4-FFF2-40B4-BE49-F238E27FC236}">
                  <a16:creationId xmlns:a16="http://schemas.microsoft.com/office/drawing/2014/main" id="{B45E1D39-4548-B719-D5CB-0E17665D2D00}"/>
                </a:ext>
              </a:extLst>
            </p:cNvPr>
            <p:cNvSpPr/>
            <p:nvPr/>
          </p:nvSpPr>
          <p:spPr>
            <a:xfrm>
              <a:off x="51624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4" name="Freeform 14573">
              <a:extLst>
                <a:ext uri="{FF2B5EF4-FFF2-40B4-BE49-F238E27FC236}">
                  <a16:creationId xmlns:a16="http://schemas.microsoft.com/office/drawing/2014/main" id="{31EDE509-F4DD-A161-1DC9-BD272C9022CE}"/>
                </a:ext>
              </a:extLst>
            </p:cNvPr>
            <p:cNvSpPr/>
            <p:nvPr/>
          </p:nvSpPr>
          <p:spPr>
            <a:xfrm>
              <a:off x="579240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5" name="Freeform 14574">
              <a:extLst>
                <a:ext uri="{FF2B5EF4-FFF2-40B4-BE49-F238E27FC236}">
                  <a16:creationId xmlns:a16="http://schemas.microsoft.com/office/drawing/2014/main" id="{2D22066B-4B91-EE4D-6B82-22BBCDC17322}"/>
                </a:ext>
              </a:extLst>
            </p:cNvPr>
            <p:cNvSpPr/>
            <p:nvPr/>
          </p:nvSpPr>
          <p:spPr>
            <a:xfrm>
              <a:off x="64260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6" name="Freeform 14575">
              <a:extLst>
                <a:ext uri="{FF2B5EF4-FFF2-40B4-BE49-F238E27FC236}">
                  <a16:creationId xmlns:a16="http://schemas.microsoft.com/office/drawing/2014/main" id="{55353943-B3DC-83A4-C3D5-D3FB263DCE5E}"/>
                </a:ext>
              </a:extLst>
            </p:cNvPr>
            <p:cNvSpPr/>
            <p:nvPr/>
          </p:nvSpPr>
          <p:spPr>
            <a:xfrm>
              <a:off x="70488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7" name="Freeform 14576">
              <a:extLst>
                <a:ext uri="{FF2B5EF4-FFF2-40B4-BE49-F238E27FC236}">
                  <a16:creationId xmlns:a16="http://schemas.microsoft.com/office/drawing/2014/main" id="{F3308EE7-FACF-6E64-7489-9688FDB3CAE8}"/>
                </a:ext>
              </a:extLst>
            </p:cNvPr>
            <p:cNvSpPr/>
            <p:nvPr/>
          </p:nvSpPr>
          <p:spPr>
            <a:xfrm>
              <a:off x="76788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8" name="Freeform 14577">
              <a:extLst>
                <a:ext uri="{FF2B5EF4-FFF2-40B4-BE49-F238E27FC236}">
                  <a16:creationId xmlns:a16="http://schemas.microsoft.com/office/drawing/2014/main" id="{08F0F345-75EC-D4C4-6F44-2BA589BBF8E9}"/>
                </a:ext>
              </a:extLst>
            </p:cNvPr>
            <p:cNvSpPr/>
            <p:nvPr/>
          </p:nvSpPr>
          <p:spPr>
            <a:xfrm>
              <a:off x="830879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9" name="Freeform 14578">
              <a:extLst>
                <a:ext uri="{FF2B5EF4-FFF2-40B4-BE49-F238E27FC236}">
                  <a16:creationId xmlns:a16="http://schemas.microsoft.com/office/drawing/2014/main" id="{359817F3-7377-6E47-5CBE-B66D82978398}"/>
                </a:ext>
              </a:extLst>
            </p:cNvPr>
            <p:cNvSpPr/>
            <p:nvPr/>
          </p:nvSpPr>
          <p:spPr>
            <a:xfrm>
              <a:off x="89424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0" name="Freeform 14579">
              <a:extLst>
                <a:ext uri="{FF2B5EF4-FFF2-40B4-BE49-F238E27FC236}">
                  <a16:creationId xmlns:a16="http://schemas.microsoft.com/office/drawing/2014/main" id="{02A83AC7-6109-D240-3B1F-DAAC19BC4CF4}"/>
                </a:ext>
              </a:extLst>
            </p:cNvPr>
            <p:cNvSpPr/>
            <p:nvPr/>
          </p:nvSpPr>
          <p:spPr>
            <a:xfrm>
              <a:off x="95652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1" name="Freeform 14580">
              <a:extLst>
                <a:ext uri="{FF2B5EF4-FFF2-40B4-BE49-F238E27FC236}">
                  <a16:creationId xmlns:a16="http://schemas.microsoft.com/office/drawing/2014/main" id="{79FE4A3E-368C-BEB8-AF19-79741926DAA7}"/>
                </a:ext>
              </a:extLst>
            </p:cNvPr>
            <p:cNvSpPr/>
            <p:nvPr/>
          </p:nvSpPr>
          <p:spPr>
            <a:xfrm>
              <a:off x="1019880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2" name="Freeform 14581">
              <a:extLst>
                <a:ext uri="{FF2B5EF4-FFF2-40B4-BE49-F238E27FC236}">
                  <a16:creationId xmlns:a16="http://schemas.microsoft.com/office/drawing/2014/main" id="{3C8A65BE-700F-36A7-70EE-201ECC496541}"/>
                </a:ext>
              </a:extLst>
            </p:cNvPr>
            <p:cNvSpPr/>
            <p:nvPr/>
          </p:nvSpPr>
          <p:spPr>
            <a:xfrm>
              <a:off x="108252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3" name="Freeform 14582">
              <a:extLst>
                <a:ext uri="{FF2B5EF4-FFF2-40B4-BE49-F238E27FC236}">
                  <a16:creationId xmlns:a16="http://schemas.microsoft.com/office/drawing/2014/main" id="{A43266F7-C25B-1773-1D06-1F6582794BEB}"/>
                </a:ext>
              </a:extLst>
            </p:cNvPr>
            <p:cNvSpPr/>
            <p:nvPr/>
          </p:nvSpPr>
          <p:spPr>
            <a:xfrm>
              <a:off x="114588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4" name="Freeform 14583">
              <a:extLst>
                <a:ext uri="{FF2B5EF4-FFF2-40B4-BE49-F238E27FC236}">
                  <a16:creationId xmlns:a16="http://schemas.microsoft.com/office/drawing/2014/main" id="{2638DC1E-61B3-F228-D8B7-8CB0FFEBA687}"/>
                </a:ext>
              </a:extLst>
            </p:cNvPr>
            <p:cNvSpPr/>
            <p:nvPr/>
          </p:nvSpPr>
          <p:spPr>
            <a:xfrm>
              <a:off x="120888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5" name="Freeform 14584">
              <a:extLst>
                <a:ext uri="{FF2B5EF4-FFF2-40B4-BE49-F238E27FC236}">
                  <a16:creationId xmlns:a16="http://schemas.microsoft.com/office/drawing/2014/main" id="{2E403F03-281F-EC13-911C-6145070EF0DF}"/>
                </a:ext>
              </a:extLst>
            </p:cNvPr>
            <p:cNvSpPr/>
            <p:nvPr/>
          </p:nvSpPr>
          <p:spPr>
            <a:xfrm>
              <a:off x="39024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6" name="Freeform 14585">
              <a:extLst>
                <a:ext uri="{FF2B5EF4-FFF2-40B4-BE49-F238E27FC236}">
                  <a16:creationId xmlns:a16="http://schemas.microsoft.com/office/drawing/2014/main" id="{3DA08B0F-5ED9-1FBF-E3A0-2723525E9C1D}"/>
                </a:ext>
              </a:extLst>
            </p:cNvPr>
            <p:cNvSpPr/>
            <p:nvPr/>
          </p:nvSpPr>
          <p:spPr>
            <a:xfrm>
              <a:off x="453239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7" name="Freeform 14586">
              <a:extLst>
                <a:ext uri="{FF2B5EF4-FFF2-40B4-BE49-F238E27FC236}">
                  <a16:creationId xmlns:a16="http://schemas.microsoft.com/office/drawing/2014/main" id="{250B7C5B-B33D-1497-F590-D168EA93DF7D}"/>
                </a:ext>
              </a:extLst>
            </p:cNvPr>
            <p:cNvSpPr/>
            <p:nvPr/>
          </p:nvSpPr>
          <p:spPr>
            <a:xfrm>
              <a:off x="51624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8" name="Freeform 14587">
              <a:extLst>
                <a:ext uri="{FF2B5EF4-FFF2-40B4-BE49-F238E27FC236}">
                  <a16:creationId xmlns:a16="http://schemas.microsoft.com/office/drawing/2014/main" id="{065613BB-2A9A-9236-B21C-4BAF60902C56}"/>
                </a:ext>
              </a:extLst>
            </p:cNvPr>
            <p:cNvSpPr/>
            <p:nvPr/>
          </p:nvSpPr>
          <p:spPr>
            <a:xfrm>
              <a:off x="579240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9" name="Freeform 14588">
              <a:extLst>
                <a:ext uri="{FF2B5EF4-FFF2-40B4-BE49-F238E27FC236}">
                  <a16:creationId xmlns:a16="http://schemas.microsoft.com/office/drawing/2014/main" id="{F8EFB3B1-8428-805C-4A2D-1E0E4DB245C7}"/>
                </a:ext>
              </a:extLst>
            </p:cNvPr>
            <p:cNvSpPr/>
            <p:nvPr/>
          </p:nvSpPr>
          <p:spPr>
            <a:xfrm>
              <a:off x="64260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0" name="Freeform 14589">
              <a:extLst>
                <a:ext uri="{FF2B5EF4-FFF2-40B4-BE49-F238E27FC236}">
                  <a16:creationId xmlns:a16="http://schemas.microsoft.com/office/drawing/2014/main" id="{6CFA8C53-414F-C044-C8D2-5BC962744097}"/>
                </a:ext>
              </a:extLst>
            </p:cNvPr>
            <p:cNvSpPr/>
            <p:nvPr/>
          </p:nvSpPr>
          <p:spPr>
            <a:xfrm>
              <a:off x="70488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1" name="Freeform 14590">
              <a:extLst>
                <a:ext uri="{FF2B5EF4-FFF2-40B4-BE49-F238E27FC236}">
                  <a16:creationId xmlns:a16="http://schemas.microsoft.com/office/drawing/2014/main" id="{B0C0C620-D738-82A3-0C78-F11D81E220C8}"/>
                </a:ext>
              </a:extLst>
            </p:cNvPr>
            <p:cNvSpPr/>
            <p:nvPr/>
          </p:nvSpPr>
          <p:spPr>
            <a:xfrm>
              <a:off x="76788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2" name="Freeform 14591">
              <a:extLst>
                <a:ext uri="{FF2B5EF4-FFF2-40B4-BE49-F238E27FC236}">
                  <a16:creationId xmlns:a16="http://schemas.microsoft.com/office/drawing/2014/main" id="{FE7BD1ED-7D15-10EC-8BC4-079360F7669E}"/>
                </a:ext>
              </a:extLst>
            </p:cNvPr>
            <p:cNvSpPr/>
            <p:nvPr/>
          </p:nvSpPr>
          <p:spPr>
            <a:xfrm>
              <a:off x="830879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3" name="Freeform 14592">
              <a:extLst>
                <a:ext uri="{FF2B5EF4-FFF2-40B4-BE49-F238E27FC236}">
                  <a16:creationId xmlns:a16="http://schemas.microsoft.com/office/drawing/2014/main" id="{FCD99F08-A0A5-7940-8BB4-98575ED3D067}"/>
                </a:ext>
              </a:extLst>
            </p:cNvPr>
            <p:cNvSpPr/>
            <p:nvPr/>
          </p:nvSpPr>
          <p:spPr>
            <a:xfrm>
              <a:off x="89424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4" name="Freeform 14593">
              <a:extLst>
                <a:ext uri="{FF2B5EF4-FFF2-40B4-BE49-F238E27FC236}">
                  <a16:creationId xmlns:a16="http://schemas.microsoft.com/office/drawing/2014/main" id="{84B6F0B6-939F-EFB1-4546-07AD90E3C98F}"/>
                </a:ext>
              </a:extLst>
            </p:cNvPr>
            <p:cNvSpPr/>
            <p:nvPr/>
          </p:nvSpPr>
          <p:spPr>
            <a:xfrm>
              <a:off x="95652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5" name="Freeform 14594">
              <a:extLst>
                <a:ext uri="{FF2B5EF4-FFF2-40B4-BE49-F238E27FC236}">
                  <a16:creationId xmlns:a16="http://schemas.microsoft.com/office/drawing/2014/main" id="{F8F43BF9-83C8-946B-016B-F64BE2F55ECE}"/>
                </a:ext>
              </a:extLst>
            </p:cNvPr>
            <p:cNvSpPr/>
            <p:nvPr/>
          </p:nvSpPr>
          <p:spPr>
            <a:xfrm>
              <a:off x="1019880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6" name="Freeform 14595">
              <a:extLst>
                <a:ext uri="{FF2B5EF4-FFF2-40B4-BE49-F238E27FC236}">
                  <a16:creationId xmlns:a16="http://schemas.microsoft.com/office/drawing/2014/main" id="{1297BD5D-23FE-1C0C-5D71-D32128D23BCD}"/>
                </a:ext>
              </a:extLst>
            </p:cNvPr>
            <p:cNvSpPr/>
            <p:nvPr/>
          </p:nvSpPr>
          <p:spPr>
            <a:xfrm>
              <a:off x="108252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7" name="Freeform 14596">
              <a:extLst>
                <a:ext uri="{FF2B5EF4-FFF2-40B4-BE49-F238E27FC236}">
                  <a16:creationId xmlns:a16="http://schemas.microsoft.com/office/drawing/2014/main" id="{16FBF21C-2BE1-6D5A-9716-8D921D7ABEF0}"/>
                </a:ext>
              </a:extLst>
            </p:cNvPr>
            <p:cNvSpPr/>
            <p:nvPr/>
          </p:nvSpPr>
          <p:spPr>
            <a:xfrm>
              <a:off x="114588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8" name="Freeform 14597">
              <a:extLst>
                <a:ext uri="{FF2B5EF4-FFF2-40B4-BE49-F238E27FC236}">
                  <a16:creationId xmlns:a16="http://schemas.microsoft.com/office/drawing/2014/main" id="{7CC454CB-B3E4-6686-6666-96980E262699}"/>
                </a:ext>
              </a:extLst>
            </p:cNvPr>
            <p:cNvSpPr/>
            <p:nvPr/>
          </p:nvSpPr>
          <p:spPr>
            <a:xfrm>
              <a:off x="120888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9" name="Freeform 14598">
              <a:extLst>
                <a:ext uri="{FF2B5EF4-FFF2-40B4-BE49-F238E27FC236}">
                  <a16:creationId xmlns:a16="http://schemas.microsoft.com/office/drawing/2014/main" id="{B7349161-4033-182F-3B2B-ECF5C46335D4}"/>
                </a:ext>
              </a:extLst>
            </p:cNvPr>
            <p:cNvSpPr/>
            <p:nvPr/>
          </p:nvSpPr>
          <p:spPr>
            <a:xfrm>
              <a:off x="39024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0" name="Freeform 14599">
              <a:extLst>
                <a:ext uri="{FF2B5EF4-FFF2-40B4-BE49-F238E27FC236}">
                  <a16:creationId xmlns:a16="http://schemas.microsoft.com/office/drawing/2014/main" id="{AB51DAC2-8544-A64A-0359-A57E40B1A521}"/>
                </a:ext>
              </a:extLst>
            </p:cNvPr>
            <p:cNvSpPr/>
            <p:nvPr/>
          </p:nvSpPr>
          <p:spPr>
            <a:xfrm>
              <a:off x="453239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1" name="Freeform 14600">
              <a:extLst>
                <a:ext uri="{FF2B5EF4-FFF2-40B4-BE49-F238E27FC236}">
                  <a16:creationId xmlns:a16="http://schemas.microsoft.com/office/drawing/2014/main" id="{6EFDBAC3-7CE2-BA7A-F25E-43B5A2702F09}"/>
                </a:ext>
              </a:extLst>
            </p:cNvPr>
            <p:cNvSpPr/>
            <p:nvPr/>
          </p:nvSpPr>
          <p:spPr>
            <a:xfrm>
              <a:off x="51624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2" name="Freeform 14601">
              <a:extLst>
                <a:ext uri="{FF2B5EF4-FFF2-40B4-BE49-F238E27FC236}">
                  <a16:creationId xmlns:a16="http://schemas.microsoft.com/office/drawing/2014/main" id="{6323C099-BE93-0298-012F-F25BA507403C}"/>
                </a:ext>
              </a:extLst>
            </p:cNvPr>
            <p:cNvSpPr/>
            <p:nvPr/>
          </p:nvSpPr>
          <p:spPr>
            <a:xfrm>
              <a:off x="579240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3" name="Freeform 14602">
              <a:extLst>
                <a:ext uri="{FF2B5EF4-FFF2-40B4-BE49-F238E27FC236}">
                  <a16:creationId xmlns:a16="http://schemas.microsoft.com/office/drawing/2014/main" id="{6D486ACB-481B-0561-A343-52ABFF42C809}"/>
                </a:ext>
              </a:extLst>
            </p:cNvPr>
            <p:cNvSpPr/>
            <p:nvPr/>
          </p:nvSpPr>
          <p:spPr>
            <a:xfrm>
              <a:off x="64260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4" name="Freeform 14603">
              <a:extLst>
                <a:ext uri="{FF2B5EF4-FFF2-40B4-BE49-F238E27FC236}">
                  <a16:creationId xmlns:a16="http://schemas.microsoft.com/office/drawing/2014/main" id="{E2E6D4E9-82F4-46D5-EA60-6A32F0568261}"/>
                </a:ext>
              </a:extLst>
            </p:cNvPr>
            <p:cNvSpPr/>
            <p:nvPr/>
          </p:nvSpPr>
          <p:spPr>
            <a:xfrm>
              <a:off x="70488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5" name="Freeform 14604">
              <a:extLst>
                <a:ext uri="{FF2B5EF4-FFF2-40B4-BE49-F238E27FC236}">
                  <a16:creationId xmlns:a16="http://schemas.microsoft.com/office/drawing/2014/main" id="{8202EA3C-4607-204E-4EB3-A93752EE545B}"/>
                </a:ext>
              </a:extLst>
            </p:cNvPr>
            <p:cNvSpPr/>
            <p:nvPr/>
          </p:nvSpPr>
          <p:spPr>
            <a:xfrm>
              <a:off x="76788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6" name="Freeform 14605">
              <a:extLst>
                <a:ext uri="{FF2B5EF4-FFF2-40B4-BE49-F238E27FC236}">
                  <a16:creationId xmlns:a16="http://schemas.microsoft.com/office/drawing/2014/main" id="{03D9B464-27F6-31BC-7E59-CABAED5CFB5D}"/>
                </a:ext>
              </a:extLst>
            </p:cNvPr>
            <p:cNvSpPr/>
            <p:nvPr/>
          </p:nvSpPr>
          <p:spPr>
            <a:xfrm>
              <a:off x="830879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7" name="Freeform 14606">
              <a:extLst>
                <a:ext uri="{FF2B5EF4-FFF2-40B4-BE49-F238E27FC236}">
                  <a16:creationId xmlns:a16="http://schemas.microsoft.com/office/drawing/2014/main" id="{45B67A84-DAE4-0A0C-858C-E8EC3E61E035}"/>
                </a:ext>
              </a:extLst>
            </p:cNvPr>
            <p:cNvSpPr/>
            <p:nvPr/>
          </p:nvSpPr>
          <p:spPr>
            <a:xfrm>
              <a:off x="89424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8" name="Freeform 14607">
              <a:extLst>
                <a:ext uri="{FF2B5EF4-FFF2-40B4-BE49-F238E27FC236}">
                  <a16:creationId xmlns:a16="http://schemas.microsoft.com/office/drawing/2014/main" id="{094C8280-9765-949E-7743-1C6A185046BF}"/>
                </a:ext>
              </a:extLst>
            </p:cNvPr>
            <p:cNvSpPr/>
            <p:nvPr/>
          </p:nvSpPr>
          <p:spPr>
            <a:xfrm>
              <a:off x="95652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9" name="Freeform 14608">
              <a:extLst>
                <a:ext uri="{FF2B5EF4-FFF2-40B4-BE49-F238E27FC236}">
                  <a16:creationId xmlns:a16="http://schemas.microsoft.com/office/drawing/2014/main" id="{ED2A105A-CC50-BA74-1118-811084DBB7D9}"/>
                </a:ext>
              </a:extLst>
            </p:cNvPr>
            <p:cNvSpPr/>
            <p:nvPr/>
          </p:nvSpPr>
          <p:spPr>
            <a:xfrm>
              <a:off x="1019880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0" name="Freeform 14609">
              <a:extLst>
                <a:ext uri="{FF2B5EF4-FFF2-40B4-BE49-F238E27FC236}">
                  <a16:creationId xmlns:a16="http://schemas.microsoft.com/office/drawing/2014/main" id="{6A751BFF-27A0-F5FC-E462-1FF8E38BAF6E}"/>
                </a:ext>
              </a:extLst>
            </p:cNvPr>
            <p:cNvSpPr/>
            <p:nvPr/>
          </p:nvSpPr>
          <p:spPr>
            <a:xfrm>
              <a:off x="108252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1" name="Freeform 14610">
              <a:extLst>
                <a:ext uri="{FF2B5EF4-FFF2-40B4-BE49-F238E27FC236}">
                  <a16:creationId xmlns:a16="http://schemas.microsoft.com/office/drawing/2014/main" id="{1AA94AF2-034D-1EB6-B889-34BF397D25B3}"/>
                </a:ext>
              </a:extLst>
            </p:cNvPr>
            <p:cNvSpPr/>
            <p:nvPr/>
          </p:nvSpPr>
          <p:spPr>
            <a:xfrm>
              <a:off x="114588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2" name="Freeform 14611">
              <a:extLst>
                <a:ext uri="{FF2B5EF4-FFF2-40B4-BE49-F238E27FC236}">
                  <a16:creationId xmlns:a16="http://schemas.microsoft.com/office/drawing/2014/main" id="{ACCE3087-6C1B-7084-DF65-3582505FFD34}"/>
                </a:ext>
              </a:extLst>
            </p:cNvPr>
            <p:cNvSpPr/>
            <p:nvPr/>
          </p:nvSpPr>
          <p:spPr>
            <a:xfrm>
              <a:off x="120888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3" name="Freeform 14612">
              <a:extLst>
                <a:ext uri="{FF2B5EF4-FFF2-40B4-BE49-F238E27FC236}">
                  <a16:creationId xmlns:a16="http://schemas.microsoft.com/office/drawing/2014/main" id="{F980A889-F502-3481-28EA-5EB51AD3DF87}"/>
                </a:ext>
              </a:extLst>
            </p:cNvPr>
            <p:cNvSpPr/>
            <p:nvPr/>
          </p:nvSpPr>
          <p:spPr>
            <a:xfrm>
              <a:off x="39024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4" name="Freeform 14613">
              <a:extLst>
                <a:ext uri="{FF2B5EF4-FFF2-40B4-BE49-F238E27FC236}">
                  <a16:creationId xmlns:a16="http://schemas.microsoft.com/office/drawing/2014/main" id="{6CE6E589-D1C0-DB0D-0B73-CBFEC9A1A1FE}"/>
                </a:ext>
              </a:extLst>
            </p:cNvPr>
            <p:cNvSpPr/>
            <p:nvPr/>
          </p:nvSpPr>
          <p:spPr>
            <a:xfrm>
              <a:off x="453239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5" name="Freeform 14614">
              <a:extLst>
                <a:ext uri="{FF2B5EF4-FFF2-40B4-BE49-F238E27FC236}">
                  <a16:creationId xmlns:a16="http://schemas.microsoft.com/office/drawing/2014/main" id="{77B77BEF-B5B7-BB95-0184-6CD30833F0E3}"/>
                </a:ext>
              </a:extLst>
            </p:cNvPr>
            <p:cNvSpPr/>
            <p:nvPr/>
          </p:nvSpPr>
          <p:spPr>
            <a:xfrm>
              <a:off x="51624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6" name="Freeform 14615">
              <a:extLst>
                <a:ext uri="{FF2B5EF4-FFF2-40B4-BE49-F238E27FC236}">
                  <a16:creationId xmlns:a16="http://schemas.microsoft.com/office/drawing/2014/main" id="{B46A79FC-AB84-5D7B-D1CD-4DEEE318B3AD}"/>
                </a:ext>
              </a:extLst>
            </p:cNvPr>
            <p:cNvSpPr/>
            <p:nvPr/>
          </p:nvSpPr>
          <p:spPr>
            <a:xfrm>
              <a:off x="579240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7" name="Freeform 14616">
              <a:extLst>
                <a:ext uri="{FF2B5EF4-FFF2-40B4-BE49-F238E27FC236}">
                  <a16:creationId xmlns:a16="http://schemas.microsoft.com/office/drawing/2014/main" id="{3DDADC35-957A-7A03-92D7-D4D702A15FA4}"/>
                </a:ext>
              </a:extLst>
            </p:cNvPr>
            <p:cNvSpPr/>
            <p:nvPr/>
          </p:nvSpPr>
          <p:spPr>
            <a:xfrm>
              <a:off x="64260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8" name="Freeform 14617">
              <a:extLst>
                <a:ext uri="{FF2B5EF4-FFF2-40B4-BE49-F238E27FC236}">
                  <a16:creationId xmlns:a16="http://schemas.microsoft.com/office/drawing/2014/main" id="{B7839F77-2684-9569-8637-169DCF8AAAA8}"/>
                </a:ext>
              </a:extLst>
            </p:cNvPr>
            <p:cNvSpPr/>
            <p:nvPr/>
          </p:nvSpPr>
          <p:spPr>
            <a:xfrm>
              <a:off x="70488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9" name="Freeform 14618">
              <a:extLst>
                <a:ext uri="{FF2B5EF4-FFF2-40B4-BE49-F238E27FC236}">
                  <a16:creationId xmlns:a16="http://schemas.microsoft.com/office/drawing/2014/main" id="{8719DFF6-35C7-D3E3-01FA-08774A7FE82D}"/>
                </a:ext>
              </a:extLst>
            </p:cNvPr>
            <p:cNvSpPr/>
            <p:nvPr/>
          </p:nvSpPr>
          <p:spPr>
            <a:xfrm>
              <a:off x="76788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0" name="Freeform 14619">
              <a:extLst>
                <a:ext uri="{FF2B5EF4-FFF2-40B4-BE49-F238E27FC236}">
                  <a16:creationId xmlns:a16="http://schemas.microsoft.com/office/drawing/2014/main" id="{29B86258-DDE6-5F88-95FD-E4300EC7288E}"/>
                </a:ext>
              </a:extLst>
            </p:cNvPr>
            <p:cNvSpPr/>
            <p:nvPr/>
          </p:nvSpPr>
          <p:spPr>
            <a:xfrm>
              <a:off x="830879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1" name="Freeform 14620">
              <a:extLst>
                <a:ext uri="{FF2B5EF4-FFF2-40B4-BE49-F238E27FC236}">
                  <a16:creationId xmlns:a16="http://schemas.microsoft.com/office/drawing/2014/main" id="{7AB35BB6-FA53-37EF-08BC-B3A662A0D6A3}"/>
                </a:ext>
              </a:extLst>
            </p:cNvPr>
            <p:cNvSpPr/>
            <p:nvPr/>
          </p:nvSpPr>
          <p:spPr>
            <a:xfrm>
              <a:off x="89424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2" name="Freeform 14621">
              <a:extLst>
                <a:ext uri="{FF2B5EF4-FFF2-40B4-BE49-F238E27FC236}">
                  <a16:creationId xmlns:a16="http://schemas.microsoft.com/office/drawing/2014/main" id="{F6BB58C0-14A9-B871-8B9C-364C45A72336}"/>
                </a:ext>
              </a:extLst>
            </p:cNvPr>
            <p:cNvSpPr/>
            <p:nvPr/>
          </p:nvSpPr>
          <p:spPr>
            <a:xfrm>
              <a:off x="95652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3" name="Freeform 14622">
              <a:extLst>
                <a:ext uri="{FF2B5EF4-FFF2-40B4-BE49-F238E27FC236}">
                  <a16:creationId xmlns:a16="http://schemas.microsoft.com/office/drawing/2014/main" id="{795C70CB-9C5F-3673-447E-9931DDF4E24A}"/>
                </a:ext>
              </a:extLst>
            </p:cNvPr>
            <p:cNvSpPr/>
            <p:nvPr/>
          </p:nvSpPr>
          <p:spPr>
            <a:xfrm>
              <a:off x="1019880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4" name="Freeform 14623">
              <a:extLst>
                <a:ext uri="{FF2B5EF4-FFF2-40B4-BE49-F238E27FC236}">
                  <a16:creationId xmlns:a16="http://schemas.microsoft.com/office/drawing/2014/main" id="{8E7BB5D0-EAE6-E236-37D8-199621C5ED83}"/>
                </a:ext>
              </a:extLst>
            </p:cNvPr>
            <p:cNvSpPr/>
            <p:nvPr/>
          </p:nvSpPr>
          <p:spPr>
            <a:xfrm>
              <a:off x="108252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5" name="Freeform 14624">
              <a:extLst>
                <a:ext uri="{FF2B5EF4-FFF2-40B4-BE49-F238E27FC236}">
                  <a16:creationId xmlns:a16="http://schemas.microsoft.com/office/drawing/2014/main" id="{EE3F086C-8F06-2DD6-B0F4-6129C193F573}"/>
                </a:ext>
              </a:extLst>
            </p:cNvPr>
            <p:cNvSpPr/>
            <p:nvPr/>
          </p:nvSpPr>
          <p:spPr>
            <a:xfrm>
              <a:off x="114588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6" name="Freeform 14625">
              <a:extLst>
                <a:ext uri="{FF2B5EF4-FFF2-40B4-BE49-F238E27FC236}">
                  <a16:creationId xmlns:a16="http://schemas.microsoft.com/office/drawing/2014/main" id="{3C1750CF-D4A3-3075-31B1-F6C294435C98}"/>
                </a:ext>
              </a:extLst>
            </p:cNvPr>
            <p:cNvSpPr/>
            <p:nvPr/>
          </p:nvSpPr>
          <p:spPr>
            <a:xfrm>
              <a:off x="120888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7" name="Freeform 14626">
              <a:extLst>
                <a:ext uri="{FF2B5EF4-FFF2-40B4-BE49-F238E27FC236}">
                  <a16:creationId xmlns:a16="http://schemas.microsoft.com/office/drawing/2014/main" id="{57E85219-F2F8-D330-1F02-7D90BB6E7239}"/>
                </a:ext>
              </a:extLst>
            </p:cNvPr>
            <p:cNvSpPr/>
            <p:nvPr/>
          </p:nvSpPr>
          <p:spPr>
            <a:xfrm>
              <a:off x="39024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8" name="Freeform 14627">
              <a:extLst>
                <a:ext uri="{FF2B5EF4-FFF2-40B4-BE49-F238E27FC236}">
                  <a16:creationId xmlns:a16="http://schemas.microsoft.com/office/drawing/2014/main" id="{E2F1EFF6-B664-150E-A951-EF677228CBFD}"/>
                </a:ext>
              </a:extLst>
            </p:cNvPr>
            <p:cNvSpPr/>
            <p:nvPr/>
          </p:nvSpPr>
          <p:spPr>
            <a:xfrm>
              <a:off x="453239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9" name="Freeform 14628">
              <a:extLst>
                <a:ext uri="{FF2B5EF4-FFF2-40B4-BE49-F238E27FC236}">
                  <a16:creationId xmlns:a16="http://schemas.microsoft.com/office/drawing/2014/main" id="{1FBAEEA6-40FC-C1D4-4E22-39E27C258FC5}"/>
                </a:ext>
              </a:extLst>
            </p:cNvPr>
            <p:cNvSpPr/>
            <p:nvPr/>
          </p:nvSpPr>
          <p:spPr>
            <a:xfrm>
              <a:off x="51624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0" name="Freeform 14629">
              <a:extLst>
                <a:ext uri="{FF2B5EF4-FFF2-40B4-BE49-F238E27FC236}">
                  <a16:creationId xmlns:a16="http://schemas.microsoft.com/office/drawing/2014/main" id="{5DE42E9C-2CA2-C32F-AE51-D6C4DB042BE5}"/>
                </a:ext>
              </a:extLst>
            </p:cNvPr>
            <p:cNvSpPr/>
            <p:nvPr/>
          </p:nvSpPr>
          <p:spPr>
            <a:xfrm>
              <a:off x="579240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1" name="Freeform 14630">
              <a:extLst>
                <a:ext uri="{FF2B5EF4-FFF2-40B4-BE49-F238E27FC236}">
                  <a16:creationId xmlns:a16="http://schemas.microsoft.com/office/drawing/2014/main" id="{DAABB442-2448-1022-BF6D-CBAB9BAD5AF6}"/>
                </a:ext>
              </a:extLst>
            </p:cNvPr>
            <p:cNvSpPr/>
            <p:nvPr/>
          </p:nvSpPr>
          <p:spPr>
            <a:xfrm>
              <a:off x="64260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2" name="Freeform 14631">
              <a:extLst>
                <a:ext uri="{FF2B5EF4-FFF2-40B4-BE49-F238E27FC236}">
                  <a16:creationId xmlns:a16="http://schemas.microsoft.com/office/drawing/2014/main" id="{A476B4C9-3C3F-9253-9A65-FEBB617E0DDD}"/>
                </a:ext>
              </a:extLst>
            </p:cNvPr>
            <p:cNvSpPr/>
            <p:nvPr/>
          </p:nvSpPr>
          <p:spPr>
            <a:xfrm>
              <a:off x="70488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3" name="Freeform 14632">
              <a:extLst>
                <a:ext uri="{FF2B5EF4-FFF2-40B4-BE49-F238E27FC236}">
                  <a16:creationId xmlns:a16="http://schemas.microsoft.com/office/drawing/2014/main" id="{81AA0882-5151-C4C7-DC23-A139C9E209FB}"/>
                </a:ext>
              </a:extLst>
            </p:cNvPr>
            <p:cNvSpPr/>
            <p:nvPr/>
          </p:nvSpPr>
          <p:spPr>
            <a:xfrm>
              <a:off x="76788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4" name="Freeform 14633">
              <a:extLst>
                <a:ext uri="{FF2B5EF4-FFF2-40B4-BE49-F238E27FC236}">
                  <a16:creationId xmlns:a16="http://schemas.microsoft.com/office/drawing/2014/main" id="{7BBD8A08-2E0C-6952-6505-84BFAE393ED6}"/>
                </a:ext>
              </a:extLst>
            </p:cNvPr>
            <p:cNvSpPr/>
            <p:nvPr/>
          </p:nvSpPr>
          <p:spPr>
            <a:xfrm>
              <a:off x="830879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5" name="Freeform 14634">
              <a:extLst>
                <a:ext uri="{FF2B5EF4-FFF2-40B4-BE49-F238E27FC236}">
                  <a16:creationId xmlns:a16="http://schemas.microsoft.com/office/drawing/2014/main" id="{C47FD8BD-967F-7177-51E8-4C92617A4DBB}"/>
                </a:ext>
              </a:extLst>
            </p:cNvPr>
            <p:cNvSpPr/>
            <p:nvPr/>
          </p:nvSpPr>
          <p:spPr>
            <a:xfrm>
              <a:off x="89424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6" name="Freeform 14635">
              <a:extLst>
                <a:ext uri="{FF2B5EF4-FFF2-40B4-BE49-F238E27FC236}">
                  <a16:creationId xmlns:a16="http://schemas.microsoft.com/office/drawing/2014/main" id="{2755F421-4EE4-F10D-D466-E614CE255D44}"/>
                </a:ext>
              </a:extLst>
            </p:cNvPr>
            <p:cNvSpPr/>
            <p:nvPr/>
          </p:nvSpPr>
          <p:spPr>
            <a:xfrm>
              <a:off x="95652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7" name="Freeform 14636">
              <a:extLst>
                <a:ext uri="{FF2B5EF4-FFF2-40B4-BE49-F238E27FC236}">
                  <a16:creationId xmlns:a16="http://schemas.microsoft.com/office/drawing/2014/main" id="{DCBF0608-D39B-D4EF-25BD-E5EEA2DB2E42}"/>
                </a:ext>
              </a:extLst>
            </p:cNvPr>
            <p:cNvSpPr/>
            <p:nvPr/>
          </p:nvSpPr>
          <p:spPr>
            <a:xfrm>
              <a:off x="1019880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8" name="Freeform 14637">
              <a:extLst>
                <a:ext uri="{FF2B5EF4-FFF2-40B4-BE49-F238E27FC236}">
                  <a16:creationId xmlns:a16="http://schemas.microsoft.com/office/drawing/2014/main" id="{69B6376E-E047-E94B-F6CE-639F30CC25D8}"/>
                </a:ext>
              </a:extLst>
            </p:cNvPr>
            <p:cNvSpPr/>
            <p:nvPr/>
          </p:nvSpPr>
          <p:spPr>
            <a:xfrm>
              <a:off x="108252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9" name="Freeform 14638">
              <a:extLst>
                <a:ext uri="{FF2B5EF4-FFF2-40B4-BE49-F238E27FC236}">
                  <a16:creationId xmlns:a16="http://schemas.microsoft.com/office/drawing/2014/main" id="{7E293F0E-71F2-5D8D-C131-206AFA698641}"/>
                </a:ext>
              </a:extLst>
            </p:cNvPr>
            <p:cNvSpPr/>
            <p:nvPr/>
          </p:nvSpPr>
          <p:spPr>
            <a:xfrm>
              <a:off x="114588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0" name="Freeform 14639">
              <a:extLst>
                <a:ext uri="{FF2B5EF4-FFF2-40B4-BE49-F238E27FC236}">
                  <a16:creationId xmlns:a16="http://schemas.microsoft.com/office/drawing/2014/main" id="{4BD3527C-7DD9-DA68-1CA5-E8F0EECFC996}"/>
                </a:ext>
              </a:extLst>
            </p:cNvPr>
            <p:cNvSpPr/>
            <p:nvPr/>
          </p:nvSpPr>
          <p:spPr>
            <a:xfrm>
              <a:off x="120888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1" name="Freeform 14640">
              <a:extLst>
                <a:ext uri="{FF2B5EF4-FFF2-40B4-BE49-F238E27FC236}">
                  <a16:creationId xmlns:a16="http://schemas.microsoft.com/office/drawing/2014/main" id="{D99D2A0E-4E4A-3872-94B8-2403D82E61F3}"/>
                </a:ext>
              </a:extLst>
            </p:cNvPr>
            <p:cNvSpPr/>
            <p:nvPr/>
          </p:nvSpPr>
          <p:spPr>
            <a:xfrm>
              <a:off x="39024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2" name="Freeform 14641">
              <a:extLst>
                <a:ext uri="{FF2B5EF4-FFF2-40B4-BE49-F238E27FC236}">
                  <a16:creationId xmlns:a16="http://schemas.microsoft.com/office/drawing/2014/main" id="{36A696AA-30AE-4797-8F26-C46DC55154AE}"/>
                </a:ext>
              </a:extLst>
            </p:cNvPr>
            <p:cNvSpPr/>
            <p:nvPr/>
          </p:nvSpPr>
          <p:spPr>
            <a:xfrm>
              <a:off x="453239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3" name="Freeform 14642">
              <a:extLst>
                <a:ext uri="{FF2B5EF4-FFF2-40B4-BE49-F238E27FC236}">
                  <a16:creationId xmlns:a16="http://schemas.microsoft.com/office/drawing/2014/main" id="{E78D61DB-2496-A508-9A7E-05E65A8283C3}"/>
                </a:ext>
              </a:extLst>
            </p:cNvPr>
            <p:cNvSpPr/>
            <p:nvPr/>
          </p:nvSpPr>
          <p:spPr>
            <a:xfrm>
              <a:off x="51624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4" name="Freeform 14643">
              <a:extLst>
                <a:ext uri="{FF2B5EF4-FFF2-40B4-BE49-F238E27FC236}">
                  <a16:creationId xmlns:a16="http://schemas.microsoft.com/office/drawing/2014/main" id="{ACE43E55-79E6-F84B-7D99-F7947661F9A4}"/>
                </a:ext>
              </a:extLst>
            </p:cNvPr>
            <p:cNvSpPr/>
            <p:nvPr/>
          </p:nvSpPr>
          <p:spPr>
            <a:xfrm>
              <a:off x="579240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5" name="Freeform 14644">
              <a:extLst>
                <a:ext uri="{FF2B5EF4-FFF2-40B4-BE49-F238E27FC236}">
                  <a16:creationId xmlns:a16="http://schemas.microsoft.com/office/drawing/2014/main" id="{A3E1717B-99EB-499A-E2FB-6092E97BD321}"/>
                </a:ext>
              </a:extLst>
            </p:cNvPr>
            <p:cNvSpPr/>
            <p:nvPr/>
          </p:nvSpPr>
          <p:spPr>
            <a:xfrm>
              <a:off x="64260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6" name="Freeform 14645">
              <a:extLst>
                <a:ext uri="{FF2B5EF4-FFF2-40B4-BE49-F238E27FC236}">
                  <a16:creationId xmlns:a16="http://schemas.microsoft.com/office/drawing/2014/main" id="{318C9DAF-96D6-0C12-C205-54703A077401}"/>
                </a:ext>
              </a:extLst>
            </p:cNvPr>
            <p:cNvSpPr/>
            <p:nvPr/>
          </p:nvSpPr>
          <p:spPr>
            <a:xfrm>
              <a:off x="70488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7" name="Freeform 14646">
              <a:extLst>
                <a:ext uri="{FF2B5EF4-FFF2-40B4-BE49-F238E27FC236}">
                  <a16:creationId xmlns:a16="http://schemas.microsoft.com/office/drawing/2014/main" id="{5ED6F3B9-F71C-681B-F238-37F3AD00A73C}"/>
                </a:ext>
              </a:extLst>
            </p:cNvPr>
            <p:cNvSpPr/>
            <p:nvPr/>
          </p:nvSpPr>
          <p:spPr>
            <a:xfrm>
              <a:off x="76788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8" name="Freeform 14647">
              <a:extLst>
                <a:ext uri="{FF2B5EF4-FFF2-40B4-BE49-F238E27FC236}">
                  <a16:creationId xmlns:a16="http://schemas.microsoft.com/office/drawing/2014/main" id="{DF6AC9E7-A17B-D0BE-16FC-9354A52F9874}"/>
                </a:ext>
              </a:extLst>
            </p:cNvPr>
            <p:cNvSpPr/>
            <p:nvPr/>
          </p:nvSpPr>
          <p:spPr>
            <a:xfrm>
              <a:off x="830879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9" name="Freeform 14648">
              <a:extLst>
                <a:ext uri="{FF2B5EF4-FFF2-40B4-BE49-F238E27FC236}">
                  <a16:creationId xmlns:a16="http://schemas.microsoft.com/office/drawing/2014/main" id="{52568B67-7306-BCD7-8F60-9D56499C1057}"/>
                </a:ext>
              </a:extLst>
            </p:cNvPr>
            <p:cNvSpPr/>
            <p:nvPr/>
          </p:nvSpPr>
          <p:spPr>
            <a:xfrm>
              <a:off x="89424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0" name="Freeform 14649">
              <a:extLst>
                <a:ext uri="{FF2B5EF4-FFF2-40B4-BE49-F238E27FC236}">
                  <a16:creationId xmlns:a16="http://schemas.microsoft.com/office/drawing/2014/main" id="{350A446B-9EF6-4DF8-FBE6-699788ABCFFC}"/>
                </a:ext>
              </a:extLst>
            </p:cNvPr>
            <p:cNvSpPr/>
            <p:nvPr/>
          </p:nvSpPr>
          <p:spPr>
            <a:xfrm>
              <a:off x="95652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1" name="Freeform 14650">
              <a:extLst>
                <a:ext uri="{FF2B5EF4-FFF2-40B4-BE49-F238E27FC236}">
                  <a16:creationId xmlns:a16="http://schemas.microsoft.com/office/drawing/2014/main" id="{E38AA6A8-D0F0-C40B-4D49-14C5D1049D4E}"/>
                </a:ext>
              </a:extLst>
            </p:cNvPr>
            <p:cNvSpPr/>
            <p:nvPr/>
          </p:nvSpPr>
          <p:spPr>
            <a:xfrm>
              <a:off x="1019880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2" name="Freeform 14651">
              <a:extLst>
                <a:ext uri="{FF2B5EF4-FFF2-40B4-BE49-F238E27FC236}">
                  <a16:creationId xmlns:a16="http://schemas.microsoft.com/office/drawing/2014/main" id="{881483BD-5939-BA17-6475-9D350760E4B2}"/>
                </a:ext>
              </a:extLst>
            </p:cNvPr>
            <p:cNvSpPr/>
            <p:nvPr/>
          </p:nvSpPr>
          <p:spPr>
            <a:xfrm>
              <a:off x="108252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3" name="Freeform 14652">
              <a:extLst>
                <a:ext uri="{FF2B5EF4-FFF2-40B4-BE49-F238E27FC236}">
                  <a16:creationId xmlns:a16="http://schemas.microsoft.com/office/drawing/2014/main" id="{2AD246B0-B66B-3DCF-CBDF-BEFDF1C59384}"/>
                </a:ext>
              </a:extLst>
            </p:cNvPr>
            <p:cNvSpPr/>
            <p:nvPr/>
          </p:nvSpPr>
          <p:spPr>
            <a:xfrm>
              <a:off x="114588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4" name="Freeform 14653">
              <a:extLst>
                <a:ext uri="{FF2B5EF4-FFF2-40B4-BE49-F238E27FC236}">
                  <a16:creationId xmlns:a16="http://schemas.microsoft.com/office/drawing/2014/main" id="{FC1A3579-23AC-445C-88E3-52542020B7E1}"/>
                </a:ext>
              </a:extLst>
            </p:cNvPr>
            <p:cNvSpPr/>
            <p:nvPr/>
          </p:nvSpPr>
          <p:spPr>
            <a:xfrm>
              <a:off x="120888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5" name="Freeform 14654">
              <a:extLst>
                <a:ext uri="{FF2B5EF4-FFF2-40B4-BE49-F238E27FC236}">
                  <a16:creationId xmlns:a16="http://schemas.microsoft.com/office/drawing/2014/main" id="{5379C302-328A-D261-B2A1-6BEE0221B2B5}"/>
                </a:ext>
              </a:extLst>
            </p:cNvPr>
            <p:cNvSpPr/>
            <p:nvPr/>
          </p:nvSpPr>
          <p:spPr>
            <a:xfrm>
              <a:off x="39024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6" name="Freeform 14655">
              <a:extLst>
                <a:ext uri="{FF2B5EF4-FFF2-40B4-BE49-F238E27FC236}">
                  <a16:creationId xmlns:a16="http://schemas.microsoft.com/office/drawing/2014/main" id="{5CB998AD-CD3A-9206-E1E8-FC6C4E6B7209}"/>
                </a:ext>
              </a:extLst>
            </p:cNvPr>
            <p:cNvSpPr/>
            <p:nvPr/>
          </p:nvSpPr>
          <p:spPr>
            <a:xfrm>
              <a:off x="453239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7" name="Freeform 14656">
              <a:extLst>
                <a:ext uri="{FF2B5EF4-FFF2-40B4-BE49-F238E27FC236}">
                  <a16:creationId xmlns:a16="http://schemas.microsoft.com/office/drawing/2014/main" id="{05102950-A4AE-124E-D0C7-4C7295A0C3BB}"/>
                </a:ext>
              </a:extLst>
            </p:cNvPr>
            <p:cNvSpPr/>
            <p:nvPr/>
          </p:nvSpPr>
          <p:spPr>
            <a:xfrm>
              <a:off x="51624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8" name="Freeform 14657">
              <a:extLst>
                <a:ext uri="{FF2B5EF4-FFF2-40B4-BE49-F238E27FC236}">
                  <a16:creationId xmlns:a16="http://schemas.microsoft.com/office/drawing/2014/main" id="{4E105CA7-8E08-C9E7-925D-05B143B7561D}"/>
                </a:ext>
              </a:extLst>
            </p:cNvPr>
            <p:cNvSpPr/>
            <p:nvPr/>
          </p:nvSpPr>
          <p:spPr>
            <a:xfrm>
              <a:off x="579240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9" name="Freeform 14658">
              <a:extLst>
                <a:ext uri="{FF2B5EF4-FFF2-40B4-BE49-F238E27FC236}">
                  <a16:creationId xmlns:a16="http://schemas.microsoft.com/office/drawing/2014/main" id="{86C3143D-987F-9F5C-7237-66B271CF59C9}"/>
                </a:ext>
              </a:extLst>
            </p:cNvPr>
            <p:cNvSpPr/>
            <p:nvPr/>
          </p:nvSpPr>
          <p:spPr>
            <a:xfrm>
              <a:off x="64260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0" name="Freeform 14659">
              <a:extLst>
                <a:ext uri="{FF2B5EF4-FFF2-40B4-BE49-F238E27FC236}">
                  <a16:creationId xmlns:a16="http://schemas.microsoft.com/office/drawing/2014/main" id="{FDF3FC01-D5A0-D4DF-DBB2-E4F77E3C568F}"/>
                </a:ext>
              </a:extLst>
            </p:cNvPr>
            <p:cNvSpPr/>
            <p:nvPr/>
          </p:nvSpPr>
          <p:spPr>
            <a:xfrm>
              <a:off x="70488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1" name="Freeform 14660">
              <a:extLst>
                <a:ext uri="{FF2B5EF4-FFF2-40B4-BE49-F238E27FC236}">
                  <a16:creationId xmlns:a16="http://schemas.microsoft.com/office/drawing/2014/main" id="{D0F74DFF-EDA2-3E57-159C-543A20CCFAEF}"/>
                </a:ext>
              </a:extLst>
            </p:cNvPr>
            <p:cNvSpPr/>
            <p:nvPr/>
          </p:nvSpPr>
          <p:spPr>
            <a:xfrm>
              <a:off x="76788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2" name="Freeform 14661">
              <a:extLst>
                <a:ext uri="{FF2B5EF4-FFF2-40B4-BE49-F238E27FC236}">
                  <a16:creationId xmlns:a16="http://schemas.microsoft.com/office/drawing/2014/main" id="{669743CA-0AC8-AEA6-4BEE-14A1BC289736}"/>
                </a:ext>
              </a:extLst>
            </p:cNvPr>
            <p:cNvSpPr/>
            <p:nvPr/>
          </p:nvSpPr>
          <p:spPr>
            <a:xfrm>
              <a:off x="830879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3" name="Freeform 14662">
              <a:extLst>
                <a:ext uri="{FF2B5EF4-FFF2-40B4-BE49-F238E27FC236}">
                  <a16:creationId xmlns:a16="http://schemas.microsoft.com/office/drawing/2014/main" id="{75558599-AD82-9A90-DECF-492C7D8D6FF9}"/>
                </a:ext>
              </a:extLst>
            </p:cNvPr>
            <p:cNvSpPr/>
            <p:nvPr/>
          </p:nvSpPr>
          <p:spPr>
            <a:xfrm>
              <a:off x="89424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4" name="Freeform 14663">
              <a:extLst>
                <a:ext uri="{FF2B5EF4-FFF2-40B4-BE49-F238E27FC236}">
                  <a16:creationId xmlns:a16="http://schemas.microsoft.com/office/drawing/2014/main" id="{74FF80FA-B61D-2509-4C67-0BCFCC502434}"/>
                </a:ext>
              </a:extLst>
            </p:cNvPr>
            <p:cNvSpPr/>
            <p:nvPr/>
          </p:nvSpPr>
          <p:spPr>
            <a:xfrm>
              <a:off x="95652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5" name="Freeform 14664">
              <a:extLst>
                <a:ext uri="{FF2B5EF4-FFF2-40B4-BE49-F238E27FC236}">
                  <a16:creationId xmlns:a16="http://schemas.microsoft.com/office/drawing/2014/main" id="{17373C24-FF3F-72FA-5771-BAE30DCBB979}"/>
                </a:ext>
              </a:extLst>
            </p:cNvPr>
            <p:cNvSpPr/>
            <p:nvPr/>
          </p:nvSpPr>
          <p:spPr>
            <a:xfrm>
              <a:off x="1019880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6" name="Freeform 14665">
              <a:extLst>
                <a:ext uri="{FF2B5EF4-FFF2-40B4-BE49-F238E27FC236}">
                  <a16:creationId xmlns:a16="http://schemas.microsoft.com/office/drawing/2014/main" id="{CF836D2C-4E47-FA2A-9CA6-B30B23941A9F}"/>
                </a:ext>
              </a:extLst>
            </p:cNvPr>
            <p:cNvSpPr/>
            <p:nvPr/>
          </p:nvSpPr>
          <p:spPr>
            <a:xfrm>
              <a:off x="108252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7" name="Freeform 14666">
              <a:extLst>
                <a:ext uri="{FF2B5EF4-FFF2-40B4-BE49-F238E27FC236}">
                  <a16:creationId xmlns:a16="http://schemas.microsoft.com/office/drawing/2014/main" id="{2AA0C794-9379-6DDA-5890-B59E73C046DF}"/>
                </a:ext>
              </a:extLst>
            </p:cNvPr>
            <p:cNvSpPr/>
            <p:nvPr/>
          </p:nvSpPr>
          <p:spPr>
            <a:xfrm>
              <a:off x="114588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8" name="Freeform 14667">
              <a:extLst>
                <a:ext uri="{FF2B5EF4-FFF2-40B4-BE49-F238E27FC236}">
                  <a16:creationId xmlns:a16="http://schemas.microsoft.com/office/drawing/2014/main" id="{B8865974-B3AD-334E-E3EE-2321F7CACF9D}"/>
                </a:ext>
              </a:extLst>
            </p:cNvPr>
            <p:cNvSpPr/>
            <p:nvPr/>
          </p:nvSpPr>
          <p:spPr>
            <a:xfrm>
              <a:off x="120888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grpSp>
        <p:nvGrpSpPr>
          <p:cNvPr id="14685" name="Group 14684">
            <a:extLst>
              <a:ext uri="{FF2B5EF4-FFF2-40B4-BE49-F238E27FC236}">
                <a16:creationId xmlns:a16="http://schemas.microsoft.com/office/drawing/2014/main" id="{C506AD0E-1F36-86BC-08D2-2E9CCA25E9AA}"/>
              </a:ext>
            </a:extLst>
          </p:cNvPr>
          <p:cNvGrpSpPr/>
          <p:nvPr/>
        </p:nvGrpSpPr>
        <p:grpSpPr>
          <a:xfrm>
            <a:off x="4569268" y="3956045"/>
            <a:ext cx="1497106" cy="1371600"/>
            <a:chOff x="983658" y="3758771"/>
            <a:chExt cx="1497106" cy="1371600"/>
          </a:xfrm>
        </p:grpSpPr>
        <p:sp>
          <p:nvSpPr>
            <p:cNvPr id="14671" name="Triangle 14670">
              <a:extLst>
                <a:ext uri="{FF2B5EF4-FFF2-40B4-BE49-F238E27FC236}">
                  <a16:creationId xmlns:a16="http://schemas.microsoft.com/office/drawing/2014/main" id="{A55EAE35-7778-24DE-BD8C-5EC7C810D028}"/>
                </a:ext>
              </a:extLst>
            </p:cNvPr>
            <p:cNvSpPr/>
            <p:nvPr/>
          </p:nvSpPr>
          <p:spPr>
            <a:xfrm>
              <a:off x="1517516" y="4496847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0" name="Chord 14669">
              <a:extLst>
                <a:ext uri="{FF2B5EF4-FFF2-40B4-BE49-F238E27FC236}">
                  <a16:creationId xmlns:a16="http://schemas.microsoft.com/office/drawing/2014/main" id="{DB755644-E48A-BD49-8F5D-33E85FB2763F}"/>
                </a:ext>
              </a:extLst>
            </p:cNvPr>
            <p:cNvSpPr/>
            <p:nvPr/>
          </p:nvSpPr>
          <p:spPr>
            <a:xfrm>
              <a:off x="983658" y="3877999"/>
              <a:ext cx="1497106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73" name="Straight Connector 14672">
              <a:extLst>
                <a:ext uri="{FF2B5EF4-FFF2-40B4-BE49-F238E27FC236}">
                  <a16:creationId xmlns:a16="http://schemas.microsoft.com/office/drawing/2014/main" id="{D0189AFE-5709-C27B-BAA5-01A932CEC3D9}"/>
                </a:ext>
              </a:extLst>
            </p:cNvPr>
            <p:cNvCxnSpPr>
              <a:cxnSpLocks/>
            </p:cNvCxnSpPr>
            <p:nvPr/>
          </p:nvCxnSpPr>
          <p:spPr>
            <a:xfrm>
              <a:off x="1728358" y="3758771"/>
              <a:ext cx="538088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75" name="Straight Connector 14674">
              <a:extLst>
                <a:ext uri="{FF2B5EF4-FFF2-40B4-BE49-F238E27FC236}">
                  <a16:creationId xmlns:a16="http://schemas.microsoft.com/office/drawing/2014/main" id="{AE169C61-1BC7-764D-C87D-78F112C3B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8681" y="3758771"/>
              <a:ext cx="609677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86" name="Group 14685">
            <a:extLst>
              <a:ext uri="{FF2B5EF4-FFF2-40B4-BE49-F238E27FC236}">
                <a16:creationId xmlns:a16="http://schemas.microsoft.com/office/drawing/2014/main" id="{D4D8BDBD-41DF-8104-2FA5-21D62EFCF6A0}"/>
              </a:ext>
            </a:extLst>
          </p:cNvPr>
          <p:cNvGrpSpPr/>
          <p:nvPr/>
        </p:nvGrpSpPr>
        <p:grpSpPr>
          <a:xfrm>
            <a:off x="2752888" y="3956045"/>
            <a:ext cx="916404" cy="1371600"/>
            <a:chOff x="2119897" y="801648"/>
            <a:chExt cx="916404" cy="1371600"/>
          </a:xfrm>
        </p:grpSpPr>
        <p:sp>
          <p:nvSpPr>
            <p:cNvPr id="14679" name="Triangle 14678">
              <a:extLst>
                <a:ext uri="{FF2B5EF4-FFF2-40B4-BE49-F238E27FC236}">
                  <a16:creationId xmlns:a16="http://schemas.microsoft.com/office/drawing/2014/main" id="{B596DB9B-BA66-64C7-7CAC-2A060EFC206E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0" name="Chord 14679">
              <a:extLst>
                <a:ext uri="{FF2B5EF4-FFF2-40B4-BE49-F238E27FC236}">
                  <a16:creationId xmlns:a16="http://schemas.microsoft.com/office/drawing/2014/main" id="{C081984F-EDB4-BCDB-E4D2-54EEAD5EFAC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81" name="Straight Connector 14680">
              <a:extLst>
                <a:ext uri="{FF2B5EF4-FFF2-40B4-BE49-F238E27FC236}">
                  <a16:creationId xmlns:a16="http://schemas.microsoft.com/office/drawing/2014/main" id="{BE264C4B-2361-E334-14D9-D308C4214CB5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2" name="Straight Connector 14681">
              <a:extLst>
                <a:ext uri="{FF2B5EF4-FFF2-40B4-BE49-F238E27FC236}">
                  <a16:creationId xmlns:a16="http://schemas.microsoft.com/office/drawing/2014/main" id="{29DA207C-D21A-039B-A0F5-F6D2A331B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24" name="Bent-Up Arrow 14723">
            <a:extLst>
              <a:ext uri="{FF2B5EF4-FFF2-40B4-BE49-F238E27FC236}">
                <a16:creationId xmlns:a16="http://schemas.microsoft.com/office/drawing/2014/main" id="{3FF2745C-C0EE-21AA-AB97-DB4CE3181B98}"/>
              </a:ext>
            </a:extLst>
          </p:cNvPr>
          <p:cNvSpPr/>
          <p:nvPr/>
        </p:nvSpPr>
        <p:spPr>
          <a:xfrm rot="5400000">
            <a:off x="928940" y="4151478"/>
            <a:ext cx="761084" cy="764321"/>
          </a:xfrm>
          <a:prstGeom prst="bentUpArrow">
            <a:avLst>
              <a:gd name="adj1" fmla="val 7850"/>
              <a:gd name="adj2" fmla="val 25000"/>
              <a:gd name="adj3" fmla="val 25000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337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ord 2">
            <a:extLst>
              <a:ext uri="{FF2B5EF4-FFF2-40B4-BE49-F238E27FC236}">
                <a16:creationId xmlns:a16="http://schemas.microsoft.com/office/drawing/2014/main" id="{A84C733B-DF4A-4A52-8736-54F3C165B7B7}"/>
              </a:ext>
            </a:extLst>
          </p:cNvPr>
          <p:cNvSpPr/>
          <p:nvPr/>
        </p:nvSpPr>
        <p:spPr>
          <a:xfrm>
            <a:off x="6678056" y="3792399"/>
            <a:ext cx="3382921" cy="1755303"/>
          </a:xfrm>
          <a:prstGeom prst="chord">
            <a:avLst>
              <a:gd name="adj1" fmla="val 21497892"/>
              <a:gd name="adj2" fmla="val 10987448"/>
            </a:avLst>
          </a:prstGeom>
          <a:solidFill>
            <a:schemeClr val="accent1">
              <a:lumMod val="40000"/>
              <a:lumOff val="60000"/>
              <a:alpha val="3763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Images in Radio Astronomy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BF91F-E747-1FC1-745F-32388E3712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238325" y="2276672"/>
            <a:ext cx="1417680" cy="1357200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  <p:pic>
        <p:nvPicPr>
          <p:cNvPr id="14483" name="Picture 14482">
            <a:extLst>
              <a:ext uri="{FF2B5EF4-FFF2-40B4-BE49-F238E27FC236}">
                <a16:creationId xmlns:a16="http://schemas.microsoft.com/office/drawing/2014/main" id="{37C975F3-CDAB-5C67-A8E5-392AC3686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401" y="709084"/>
            <a:ext cx="1422400" cy="1371600"/>
          </a:xfrm>
          <a:prstGeom prst="rect">
            <a:avLst/>
          </a:prstGeom>
        </p:spPr>
      </p:pic>
      <p:pic>
        <p:nvPicPr>
          <p:cNvPr id="14485" name="Picture 14484">
            <a:extLst>
              <a:ext uri="{FF2B5EF4-FFF2-40B4-BE49-F238E27FC236}">
                <a16:creationId xmlns:a16="http://schemas.microsoft.com/office/drawing/2014/main" id="{DB6ECEF2-2CC7-1B83-5551-016000C38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5122" y="711936"/>
            <a:ext cx="1422400" cy="1371600"/>
          </a:xfrm>
          <a:prstGeom prst="rect">
            <a:avLst/>
          </a:prstGeom>
        </p:spPr>
      </p:pic>
      <p:grpSp>
        <p:nvGrpSpPr>
          <p:cNvPr id="14669" name="Group 14668">
            <a:extLst>
              <a:ext uri="{FF2B5EF4-FFF2-40B4-BE49-F238E27FC236}">
                <a16:creationId xmlns:a16="http://schemas.microsoft.com/office/drawing/2014/main" id="{DF9DAE3A-B65A-3179-9F24-8D7B08AF1948}"/>
              </a:ext>
            </a:extLst>
          </p:cNvPr>
          <p:cNvGrpSpPr/>
          <p:nvPr/>
        </p:nvGrpSpPr>
        <p:grpSpPr>
          <a:xfrm>
            <a:off x="2599054" y="2418074"/>
            <a:ext cx="1271773" cy="1227712"/>
            <a:chOff x="2093839" y="3359996"/>
            <a:chExt cx="1271773" cy="1227712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C479DA7-58C9-E169-98EA-0699F9A72407}"/>
                </a:ext>
              </a:extLst>
            </p:cNvPr>
            <p:cNvSpPr/>
            <p:nvPr/>
          </p:nvSpPr>
          <p:spPr>
            <a:xfrm>
              <a:off x="2093839" y="3359996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2D113F4-5089-95B1-CBA5-9D0980E310AC}"/>
                </a:ext>
              </a:extLst>
            </p:cNvPr>
            <p:cNvSpPr/>
            <p:nvPr/>
          </p:nvSpPr>
          <p:spPr>
            <a:xfrm>
              <a:off x="2253037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1BE9277-8E01-BECF-1C41-E71143CE1417}"/>
                </a:ext>
              </a:extLst>
            </p:cNvPr>
            <p:cNvSpPr/>
            <p:nvPr/>
          </p:nvSpPr>
          <p:spPr>
            <a:xfrm>
              <a:off x="2409521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6693382-1840-8814-BB5D-ACF8C030EA67}"/>
                </a:ext>
              </a:extLst>
            </p:cNvPr>
            <p:cNvSpPr/>
            <p:nvPr/>
          </p:nvSpPr>
          <p:spPr>
            <a:xfrm>
              <a:off x="2567814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C192633-0B9A-F80D-B3A3-6DF1CA232B5A}"/>
                </a:ext>
              </a:extLst>
            </p:cNvPr>
            <p:cNvSpPr/>
            <p:nvPr/>
          </p:nvSpPr>
          <p:spPr>
            <a:xfrm>
              <a:off x="2726105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8A6AA6F3-F1DA-4485-4275-97554293B33E}"/>
                </a:ext>
              </a:extLst>
            </p:cNvPr>
            <p:cNvSpPr/>
            <p:nvPr/>
          </p:nvSpPr>
          <p:spPr>
            <a:xfrm>
              <a:off x="2885305" y="3359996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000CB9C-C777-645C-7AA9-24A9BE3CBAE3}"/>
                </a:ext>
              </a:extLst>
            </p:cNvPr>
            <p:cNvSpPr/>
            <p:nvPr/>
          </p:nvSpPr>
          <p:spPr>
            <a:xfrm>
              <a:off x="3041789" y="3359996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0999343F-9893-196B-ADA4-4744829842BD}"/>
                </a:ext>
              </a:extLst>
            </p:cNvPr>
            <p:cNvSpPr/>
            <p:nvPr/>
          </p:nvSpPr>
          <p:spPr>
            <a:xfrm>
              <a:off x="2093839" y="3516778"/>
              <a:ext cx="322918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A14DBB7-149A-A698-3E73-3C37ADA6448A}"/>
                </a:ext>
              </a:extLst>
            </p:cNvPr>
            <p:cNvSpPr/>
            <p:nvPr/>
          </p:nvSpPr>
          <p:spPr>
            <a:xfrm>
              <a:off x="2253037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BC1C666C-2F68-94BA-DFF3-92279C3D7C5A}"/>
                </a:ext>
              </a:extLst>
            </p:cNvPr>
            <p:cNvSpPr/>
            <p:nvPr/>
          </p:nvSpPr>
          <p:spPr>
            <a:xfrm>
              <a:off x="2409521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00F0CDB-7354-EEC7-A5C7-CE4C0140FC62}"/>
                </a:ext>
              </a:extLst>
            </p:cNvPr>
            <p:cNvSpPr/>
            <p:nvPr/>
          </p:nvSpPr>
          <p:spPr>
            <a:xfrm>
              <a:off x="2567814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AB4BCC6-7EDC-96E2-DB61-28ABFF83B02F}"/>
                </a:ext>
              </a:extLst>
            </p:cNvPr>
            <p:cNvSpPr/>
            <p:nvPr/>
          </p:nvSpPr>
          <p:spPr>
            <a:xfrm>
              <a:off x="2726105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321F8E0C-EB10-2FF8-1679-281D4EF6D2F8}"/>
                </a:ext>
              </a:extLst>
            </p:cNvPr>
            <p:cNvSpPr/>
            <p:nvPr/>
          </p:nvSpPr>
          <p:spPr>
            <a:xfrm>
              <a:off x="2885305" y="3516778"/>
              <a:ext cx="322014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B0F66925-0A8C-9246-F486-8EB34EEC967C}"/>
                </a:ext>
              </a:extLst>
            </p:cNvPr>
            <p:cNvSpPr/>
            <p:nvPr/>
          </p:nvSpPr>
          <p:spPr>
            <a:xfrm>
              <a:off x="3041789" y="3516778"/>
              <a:ext cx="323823" cy="29448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7277EFCD-0E6E-F17E-15E2-284C718FF6D2}"/>
                </a:ext>
              </a:extLst>
            </p:cNvPr>
            <p:cNvSpPr/>
            <p:nvPr/>
          </p:nvSpPr>
          <p:spPr>
            <a:xfrm>
              <a:off x="2093839" y="3671072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101022F7-879D-5E6D-EEC6-FBDC00A8720E}"/>
                </a:ext>
              </a:extLst>
            </p:cNvPr>
            <p:cNvSpPr/>
            <p:nvPr/>
          </p:nvSpPr>
          <p:spPr>
            <a:xfrm>
              <a:off x="2253037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695687D0-D775-46EA-0D8A-84535A1436C8}"/>
                </a:ext>
              </a:extLst>
            </p:cNvPr>
            <p:cNvSpPr/>
            <p:nvPr/>
          </p:nvSpPr>
          <p:spPr>
            <a:xfrm>
              <a:off x="2409521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7B27312C-0329-56AB-E185-C32C4772C28D}"/>
                </a:ext>
              </a:extLst>
            </p:cNvPr>
            <p:cNvSpPr/>
            <p:nvPr/>
          </p:nvSpPr>
          <p:spPr>
            <a:xfrm>
              <a:off x="2567814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81B37FF2-E024-74FD-7D8C-334CB2F519AF}"/>
                </a:ext>
              </a:extLst>
            </p:cNvPr>
            <p:cNvSpPr/>
            <p:nvPr/>
          </p:nvSpPr>
          <p:spPr>
            <a:xfrm>
              <a:off x="2726105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5FB49DDA-A2BB-B37A-2963-A5BCB007D44A}"/>
                </a:ext>
              </a:extLst>
            </p:cNvPr>
            <p:cNvSpPr/>
            <p:nvPr/>
          </p:nvSpPr>
          <p:spPr>
            <a:xfrm>
              <a:off x="2885305" y="3671072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4391441-1792-89BF-569D-E759BD4CD4E0}"/>
                </a:ext>
              </a:extLst>
            </p:cNvPr>
            <p:cNvSpPr/>
            <p:nvPr/>
          </p:nvSpPr>
          <p:spPr>
            <a:xfrm>
              <a:off x="3041789" y="3671072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3" name="Freeform 14342">
              <a:extLst>
                <a:ext uri="{FF2B5EF4-FFF2-40B4-BE49-F238E27FC236}">
                  <a16:creationId xmlns:a16="http://schemas.microsoft.com/office/drawing/2014/main" id="{1319E277-C404-35E2-822F-629C2A2C2A03}"/>
                </a:ext>
              </a:extLst>
            </p:cNvPr>
            <p:cNvSpPr/>
            <p:nvPr/>
          </p:nvSpPr>
          <p:spPr>
            <a:xfrm>
              <a:off x="2093839" y="3826195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4" name="Freeform 14343">
              <a:extLst>
                <a:ext uri="{FF2B5EF4-FFF2-40B4-BE49-F238E27FC236}">
                  <a16:creationId xmlns:a16="http://schemas.microsoft.com/office/drawing/2014/main" id="{550538D4-A537-E5C0-7AFA-0BC9BCD5EAD7}"/>
                </a:ext>
              </a:extLst>
            </p:cNvPr>
            <p:cNvSpPr/>
            <p:nvPr/>
          </p:nvSpPr>
          <p:spPr>
            <a:xfrm>
              <a:off x="2253037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5" name="Freeform 14344">
              <a:extLst>
                <a:ext uri="{FF2B5EF4-FFF2-40B4-BE49-F238E27FC236}">
                  <a16:creationId xmlns:a16="http://schemas.microsoft.com/office/drawing/2014/main" id="{C48E2A06-B2A7-50D6-3699-483626FE0D6E}"/>
                </a:ext>
              </a:extLst>
            </p:cNvPr>
            <p:cNvSpPr/>
            <p:nvPr/>
          </p:nvSpPr>
          <p:spPr>
            <a:xfrm>
              <a:off x="2409521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6" name="Freeform 14345">
              <a:extLst>
                <a:ext uri="{FF2B5EF4-FFF2-40B4-BE49-F238E27FC236}">
                  <a16:creationId xmlns:a16="http://schemas.microsoft.com/office/drawing/2014/main" id="{974663DC-ACDF-BF3D-F54C-9621CB1244CB}"/>
                </a:ext>
              </a:extLst>
            </p:cNvPr>
            <p:cNvSpPr/>
            <p:nvPr/>
          </p:nvSpPr>
          <p:spPr>
            <a:xfrm>
              <a:off x="2567814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7" name="Freeform 14346">
              <a:extLst>
                <a:ext uri="{FF2B5EF4-FFF2-40B4-BE49-F238E27FC236}">
                  <a16:creationId xmlns:a16="http://schemas.microsoft.com/office/drawing/2014/main" id="{F19CE085-247B-F173-3E1E-60E0DB620B96}"/>
                </a:ext>
              </a:extLst>
            </p:cNvPr>
            <p:cNvSpPr/>
            <p:nvPr/>
          </p:nvSpPr>
          <p:spPr>
            <a:xfrm>
              <a:off x="2726105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8" name="Freeform 14347">
              <a:extLst>
                <a:ext uri="{FF2B5EF4-FFF2-40B4-BE49-F238E27FC236}">
                  <a16:creationId xmlns:a16="http://schemas.microsoft.com/office/drawing/2014/main" id="{C29CC71C-9044-C38B-D2B3-B0FEA53AED3E}"/>
                </a:ext>
              </a:extLst>
            </p:cNvPr>
            <p:cNvSpPr/>
            <p:nvPr/>
          </p:nvSpPr>
          <p:spPr>
            <a:xfrm>
              <a:off x="2885305" y="3826195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49" name="Freeform 14348">
              <a:extLst>
                <a:ext uri="{FF2B5EF4-FFF2-40B4-BE49-F238E27FC236}">
                  <a16:creationId xmlns:a16="http://schemas.microsoft.com/office/drawing/2014/main" id="{0F014EC0-9AD1-044B-7F27-7F1A0BA308A8}"/>
                </a:ext>
              </a:extLst>
            </p:cNvPr>
            <p:cNvSpPr/>
            <p:nvPr/>
          </p:nvSpPr>
          <p:spPr>
            <a:xfrm>
              <a:off x="3041789" y="3826195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7" name="Freeform 14356">
              <a:extLst>
                <a:ext uri="{FF2B5EF4-FFF2-40B4-BE49-F238E27FC236}">
                  <a16:creationId xmlns:a16="http://schemas.microsoft.com/office/drawing/2014/main" id="{F693D8E5-692B-E0D8-120B-8806DEC8C13D}"/>
                </a:ext>
              </a:extLst>
            </p:cNvPr>
            <p:cNvSpPr/>
            <p:nvPr/>
          </p:nvSpPr>
          <p:spPr>
            <a:xfrm>
              <a:off x="2093839" y="3982147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8" name="Freeform 14357">
              <a:extLst>
                <a:ext uri="{FF2B5EF4-FFF2-40B4-BE49-F238E27FC236}">
                  <a16:creationId xmlns:a16="http://schemas.microsoft.com/office/drawing/2014/main" id="{11BA22C0-9EC4-3A48-EDFF-10A8AE45F443}"/>
                </a:ext>
              </a:extLst>
            </p:cNvPr>
            <p:cNvSpPr/>
            <p:nvPr/>
          </p:nvSpPr>
          <p:spPr>
            <a:xfrm>
              <a:off x="2253037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59" name="Freeform 14358">
              <a:extLst>
                <a:ext uri="{FF2B5EF4-FFF2-40B4-BE49-F238E27FC236}">
                  <a16:creationId xmlns:a16="http://schemas.microsoft.com/office/drawing/2014/main" id="{5624045D-B7A0-4B36-6AEC-B9A75CC82996}"/>
                </a:ext>
              </a:extLst>
            </p:cNvPr>
            <p:cNvSpPr/>
            <p:nvPr/>
          </p:nvSpPr>
          <p:spPr>
            <a:xfrm>
              <a:off x="2409521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0" name="Freeform 14359">
              <a:extLst>
                <a:ext uri="{FF2B5EF4-FFF2-40B4-BE49-F238E27FC236}">
                  <a16:creationId xmlns:a16="http://schemas.microsoft.com/office/drawing/2014/main" id="{8A9E5AFD-C05E-EE85-3737-088FEDD47170}"/>
                </a:ext>
              </a:extLst>
            </p:cNvPr>
            <p:cNvSpPr/>
            <p:nvPr/>
          </p:nvSpPr>
          <p:spPr>
            <a:xfrm>
              <a:off x="2567814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1" name="Freeform 14360">
              <a:extLst>
                <a:ext uri="{FF2B5EF4-FFF2-40B4-BE49-F238E27FC236}">
                  <a16:creationId xmlns:a16="http://schemas.microsoft.com/office/drawing/2014/main" id="{AB78AA59-95E7-8E7A-13B2-898CD1672DDE}"/>
                </a:ext>
              </a:extLst>
            </p:cNvPr>
            <p:cNvSpPr/>
            <p:nvPr/>
          </p:nvSpPr>
          <p:spPr>
            <a:xfrm>
              <a:off x="2726105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2" name="Freeform 14361">
              <a:extLst>
                <a:ext uri="{FF2B5EF4-FFF2-40B4-BE49-F238E27FC236}">
                  <a16:creationId xmlns:a16="http://schemas.microsoft.com/office/drawing/2014/main" id="{218DA6CB-FF4E-237F-8FA3-21300CD6F7FC}"/>
                </a:ext>
              </a:extLst>
            </p:cNvPr>
            <p:cNvSpPr/>
            <p:nvPr/>
          </p:nvSpPr>
          <p:spPr>
            <a:xfrm>
              <a:off x="2885305" y="3982147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63" name="Freeform 14362">
              <a:extLst>
                <a:ext uri="{FF2B5EF4-FFF2-40B4-BE49-F238E27FC236}">
                  <a16:creationId xmlns:a16="http://schemas.microsoft.com/office/drawing/2014/main" id="{275339BF-110B-DE63-4B3F-E646619EFEB0}"/>
                </a:ext>
              </a:extLst>
            </p:cNvPr>
            <p:cNvSpPr/>
            <p:nvPr/>
          </p:nvSpPr>
          <p:spPr>
            <a:xfrm>
              <a:off x="3041789" y="3982147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1" name="Freeform 14370">
              <a:extLst>
                <a:ext uri="{FF2B5EF4-FFF2-40B4-BE49-F238E27FC236}">
                  <a16:creationId xmlns:a16="http://schemas.microsoft.com/office/drawing/2014/main" id="{20CE0296-4702-EE21-B7E5-C7A2866D5EFE}"/>
                </a:ext>
              </a:extLst>
            </p:cNvPr>
            <p:cNvSpPr/>
            <p:nvPr/>
          </p:nvSpPr>
          <p:spPr>
            <a:xfrm>
              <a:off x="2093839" y="4137270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2" name="Freeform 14371">
              <a:extLst>
                <a:ext uri="{FF2B5EF4-FFF2-40B4-BE49-F238E27FC236}">
                  <a16:creationId xmlns:a16="http://schemas.microsoft.com/office/drawing/2014/main" id="{457F8E60-6FE5-D4B7-8384-AB3BAD4B33CB}"/>
                </a:ext>
              </a:extLst>
            </p:cNvPr>
            <p:cNvSpPr/>
            <p:nvPr/>
          </p:nvSpPr>
          <p:spPr>
            <a:xfrm>
              <a:off x="2253037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3" name="Freeform 14372">
              <a:extLst>
                <a:ext uri="{FF2B5EF4-FFF2-40B4-BE49-F238E27FC236}">
                  <a16:creationId xmlns:a16="http://schemas.microsoft.com/office/drawing/2014/main" id="{B85C44ED-1FB8-F0FF-7C8F-3CA076991427}"/>
                </a:ext>
              </a:extLst>
            </p:cNvPr>
            <p:cNvSpPr/>
            <p:nvPr/>
          </p:nvSpPr>
          <p:spPr>
            <a:xfrm>
              <a:off x="2409521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4" name="Freeform 14373">
              <a:extLst>
                <a:ext uri="{FF2B5EF4-FFF2-40B4-BE49-F238E27FC236}">
                  <a16:creationId xmlns:a16="http://schemas.microsoft.com/office/drawing/2014/main" id="{D01DD2A8-62E8-8709-59DA-D353F4D9431B}"/>
                </a:ext>
              </a:extLst>
            </p:cNvPr>
            <p:cNvSpPr/>
            <p:nvPr/>
          </p:nvSpPr>
          <p:spPr>
            <a:xfrm>
              <a:off x="2567814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5" name="Freeform 14374">
              <a:extLst>
                <a:ext uri="{FF2B5EF4-FFF2-40B4-BE49-F238E27FC236}">
                  <a16:creationId xmlns:a16="http://schemas.microsoft.com/office/drawing/2014/main" id="{8E86E8AF-0577-6881-C816-9FC01376505E}"/>
                </a:ext>
              </a:extLst>
            </p:cNvPr>
            <p:cNvSpPr/>
            <p:nvPr/>
          </p:nvSpPr>
          <p:spPr>
            <a:xfrm>
              <a:off x="2726105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6" name="Freeform 14375">
              <a:extLst>
                <a:ext uri="{FF2B5EF4-FFF2-40B4-BE49-F238E27FC236}">
                  <a16:creationId xmlns:a16="http://schemas.microsoft.com/office/drawing/2014/main" id="{7A403FF4-28D1-7F03-4BDA-FEFD8F64A3D5}"/>
                </a:ext>
              </a:extLst>
            </p:cNvPr>
            <p:cNvSpPr/>
            <p:nvPr/>
          </p:nvSpPr>
          <p:spPr>
            <a:xfrm>
              <a:off x="2885305" y="4137270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77" name="Freeform 14376">
              <a:extLst>
                <a:ext uri="{FF2B5EF4-FFF2-40B4-BE49-F238E27FC236}">
                  <a16:creationId xmlns:a16="http://schemas.microsoft.com/office/drawing/2014/main" id="{23912E78-55C0-F838-58CA-7D79D6E348D1}"/>
                </a:ext>
              </a:extLst>
            </p:cNvPr>
            <p:cNvSpPr/>
            <p:nvPr/>
          </p:nvSpPr>
          <p:spPr>
            <a:xfrm>
              <a:off x="3041789" y="4137270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5" name="Freeform 14384">
              <a:extLst>
                <a:ext uri="{FF2B5EF4-FFF2-40B4-BE49-F238E27FC236}">
                  <a16:creationId xmlns:a16="http://schemas.microsoft.com/office/drawing/2014/main" id="{8D58F015-5BB4-408C-FC5A-4AAB07504038}"/>
                </a:ext>
              </a:extLst>
            </p:cNvPr>
            <p:cNvSpPr/>
            <p:nvPr/>
          </p:nvSpPr>
          <p:spPr>
            <a:xfrm>
              <a:off x="2093839" y="4291564"/>
              <a:ext cx="322918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6" name="Freeform 14385">
              <a:extLst>
                <a:ext uri="{FF2B5EF4-FFF2-40B4-BE49-F238E27FC236}">
                  <a16:creationId xmlns:a16="http://schemas.microsoft.com/office/drawing/2014/main" id="{3976503E-3335-D603-62C4-B7F345C60BC9}"/>
                </a:ext>
              </a:extLst>
            </p:cNvPr>
            <p:cNvSpPr/>
            <p:nvPr/>
          </p:nvSpPr>
          <p:spPr>
            <a:xfrm>
              <a:off x="2253037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7" name="Freeform 14386">
              <a:extLst>
                <a:ext uri="{FF2B5EF4-FFF2-40B4-BE49-F238E27FC236}">
                  <a16:creationId xmlns:a16="http://schemas.microsoft.com/office/drawing/2014/main" id="{ACABADB7-D503-4133-F62F-9E0E4BE1F0FB}"/>
                </a:ext>
              </a:extLst>
            </p:cNvPr>
            <p:cNvSpPr/>
            <p:nvPr/>
          </p:nvSpPr>
          <p:spPr>
            <a:xfrm>
              <a:off x="2409521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8" name="Freeform 14387">
              <a:extLst>
                <a:ext uri="{FF2B5EF4-FFF2-40B4-BE49-F238E27FC236}">
                  <a16:creationId xmlns:a16="http://schemas.microsoft.com/office/drawing/2014/main" id="{34483F46-53E3-D63C-5A60-0A6834562ABF}"/>
                </a:ext>
              </a:extLst>
            </p:cNvPr>
            <p:cNvSpPr/>
            <p:nvPr/>
          </p:nvSpPr>
          <p:spPr>
            <a:xfrm>
              <a:off x="2567814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89" name="Freeform 14388">
              <a:extLst>
                <a:ext uri="{FF2B5EF4-FFF2-40B4-BE49-F238E27FC236}">
                  <a16:creationId xmlns:a16="http://schemas.microsoft.com/office/drawing/2014/main" id="{9F20B115-12C8-6FCA-1084-5397D1BD0B3B}"/>
                </a:ext>
              </a:extLst>
            </p:cNvPr>
            <p:cNvSpPr/>
            <p:nvPr/>
          </p:nvSpPr>
          <p:spPr>
            <a:xfrm>
              <a:off x="2726105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90" name="Freeform 14389">
              <a:extLst>
                <a:ext uri="{FF2B5EF4-FFF2-40B4-BE49-F238E27FC236}">
                  <a16:creationId xmlns:a16="http://schemas.microsoft.com/office/drawing/2014/main" id="{4B3B7B9A-44AD-B29A-2359-12C062C959AB}"/>
                </a:ext>
              </a:extLst>
            </p:cNvPr>
            <p:cNvSpPr/>
            <p:nvPr/>
          </p:nvSpPr>
          <p:spPr>
            <a:xfrm>
              <a:off x="2885305" y="4291564"/>
              <a:ext cx="322014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391" name="Freeform 14390">
              <a:extLst>
                <a:ext uri="{FF2B5EF4-FFF2-40B4-BE49-F238E27FC236}">
                  <a16:creationId xmlns:a16="http://schemas.microsoft.com/office/drawing/2014/main" id="{0DF9F5AA-7987-F615-B33D-280BBF94320C}"/>
                </a:ext>
              </a:extLst>
            </p:cNvPr>
            <p:cNvSpPr/>
            <p:nvPr/>
          </p:nvSpPr>
          <p:spPr>
            <a:xfrm>
              <a:off x="3041789" y="4291564"/>
              <a:ext cx="323823" cy="29614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grpSp>
        <p:nvGrpSpPr>
          <p:cNvPr id="14486" name="Group 14485">
            <a:extLst>
              <a:ext uri="{FF2B5EF4-FFF2-40B4-BE49-F238E27FC236}">
                <a16:creationId xmlns:a16="http://schemas.microsoft.com/office/drawing/2014/main" id="{AED271D1-F67A-121B-EC1F-E758A4314F4E}"/>
              </a:ext>
            </a:extLst>
          </p:cNvPr>
          <p:cNvGrpSpPr/>
          <p:nvPr/>
        </p:nvGrpSpPr>
        <p:grpSpPr>
          <a:xfrm>
            <a:off x="4713925" y="2505492"/>
            <a:ext cx="1134461" cy="1069465"/>
            <a:chOff x="390240" y="3962520"/>
            <a:chExt cx="946800" cy="937080"/>
          </a:xfrm>
        </p:grpSpPr>
        <p:sp>
          <p:nvSpPr>
            <p:cNvPr id="14487" name="Freeform 14486">
              <a:extLst>
                <a:ext uri="{FF2B5EF4-FFF2-40B4-BE49-F238E27FC236}">
                  <a16:creationId xmlns:a16="http://schemas.microsoft.com/office/drawing/2014/main" id="{1C2BD1F2-2C0D-6F2F-C1A2-32A47D61F31A}"/>
                </a:ext>
              </a:extLst>
            </p:cNvPr>
            <p:cNvSpPr/>
            <p:nvPr/>
          </p:nvSpPr>
          <p:spPr>
            <a:xfrm>
              <a:off x="39024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88" name="Freeform 14487">
              <a:extLst>
                <a:ext uri="{FF2B5EF4-FFF2-40B4-BE49-F238E27FC236}">
                  <a16:creationId xmlns:a16="http://schemas.microsoft.com/office/drawing/2014/main" id="{7F4D4938-626D-D4FD-C52C-917AE95C9352}"/>
                </a:ext>
              </a:extLst>
            </p:cNvPr>
            <p:cNvSpPr/>
            <p:nvPr/>
          </p:nvSpPr>
          <p:spPr>
            <a:xfrm>
              <a:off x="453239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89" name="Freeform 14488">
              <a:extLst>
                <a:ext uri="{FF2B5EF4-FFF2-40B4-BE49-F238E27FC236}">
                  <a16:creationId xmlns:a16="http://schemas.microsoft.com/office/drawing/2014/main" id="{A3051A54-0343-1566-F008-F45120BB7134}"/>
                </a:ext>
              </a:extLst>
            </p:cNvPr>
            <p:cNvSpPr/>
            <p:nvPr/>
          </p:nvSpPr>
          <p:spPr>
            <a:xfrm>
              <a:off x="51624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0" name="Freeform 14489">
              <a:extLst>
                <a:ext uri="{FF2B5EF4-FFF2-40B4-BE49-F238E27FC236}">
                  <a16:creationId xmlns:a16="http://schemas.microsoft.com/office/drawing/2014/main" id="{35FD04A7-AAD6-CF14-103E-5C3C40B7FD0D}"/>
                </a:ext>
              </a:extLst>
            </p:cNvPr>
            <p:cNvSpPr/>
            <p:nvPr/>
          </p:nvSpPr>
          <p:spPr>
            <a:xfrm>
              <a:off x="579240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1" name="Freeform 14490">
              <a:extLst>
                <a:ext uri="{FF2B5EF4-FFF2-40B4-BE49-F238E27FC236}">
                  <a16:creationId xmlns:a16="http://schemas.microsoft.com/office/drawing/2014/main" id="{CC161045-D559-FB76-7FFA-04283C17D6BB}"/>
                </a:ext>
              </a:extLst>
            </p:cNvPr>
            <p:cNvSpPr/>
            <p:nvPr/>
          </p:nvSpPr>
          <p:spPr>
            <a:xfrm>
              <a:off x="64260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2" name="Freeform 14491">
              <a:extLst>
                <a:ext uri="{FF2B5EF4-FFF2-40B4-BE49-F238E27FC236}">
                  <a16:creationId xmlns:a16="http://schemas.microsoft.com/office/drawing/2014/main" id="{015A0C1A-2B96-98F7-A25F-5A3618FE503D}"/>
                </a:ext>
              </a:extLst>
            </p:cNvPr>
            <p:cNvSpPr/>
            <p:nvPr/>
          </p:nvSpPr>
          <p:spPr>
            <a:xfrm>
              <a:off x="70488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3" name="Freeform 14492">
              <a:extLst>
                <a:ext uri="{FF2B5EF4-FFF2-40B4-BE49-F238E27FC236}">
                  <a16:creationId xmlns:a16="http://schemas.microsoft.com/office/drawing/2014/main" id="{AA06E31C-7024-9E46-70AB-A74F0AE91E9B}"/>
                </a:ext>
              </a:extLst>
            </p:cNvPr>
            <p:cNvSpPr/>
            <p:nvPr/>
          </p:nvSpPr>
          <p:spPr>
            <a:xfrm>
              <a:off x="76788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4" name="Freeform 14493">
              <a:extLst>
                <a:ext uri="{FF2B5EF4-FFF2-40B4-BE49-F238E27FC236}">
                  <a16:creationId xmlns:a16="http://schemas.microsoft.com/office/drawing/2014/main" id="{983EED99-BE34-D9AB-51AC-A5E1B3B9BBEB}"/>
                </a:ext>
              </a:extLst>
            </p:cNvPr>
            <p:cNvSpPr/>
            <p:nvPr/>
          </p:nvSpPr>
          <p:spPr>
            <a:xfrm>
              <a:off x="830879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5" name="Freeform 14494">
              <a:extLst>
                <a:ext uri="{FF2B5EF4-FFF2-40B4-BE49-F238E27FC236}">
                  <a16:creationId xmlns:a16="http://schemas.microsoft.com/office/drawing/2014/main" id="{7B3CEB81-F2EA-E866-1C8D-57ABD998CC2F}"/>
                </a:ext>
              </a:extLst>
            </p:cNvPr>
            <p:cNvSpPr/>
            <p:nvPr/>
          </p:nvSpPr>
          <p:spPr>
            <a:xfrm>
              <a:off x="89424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6" name="Freeform 14495">
              <a:extLst>
                <a:ext uri="{FF2B5EF4-FFF2-40B4-BE49-F238E27FC236}">
                  <a16:creationId xmlns:a16="http://schemas.microsoft.com/office/drawing/2014/main" id="{79FBD4C7-5C89-FB62-A871-33E91783D735}"/>
                </a:ext>
              </a:extLst>
            </p:cNvPr>
            <p:cNvSpPr/>
            <p:nvPr/>
          </p:nvSpPr>
          <p:spPr>
            <a:xfrm>
              <a:off x="95652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7" name="Freeform 14496">
              <a:extLst>
                <a:ext uri="{FF2B5EF4-FFF2-40B4-BE49-F238E27FC236}">
                  <a16:creationId xmlns:a16="http://schemas.microsoft.com/office/drawing/2014/main" id="{A0A9E239-B9BD-CA5E-471B-57EFD41940E5}"/>
                </a:ext>
              </a:extLst>
            </p:cNvPr>
            <p:cNvSpPr/>
            <p:nvPr/>
          </p:nvSpPr>
          <p:spPr>
            <a:xfrm>
              <a:off x="1019880" y="396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8" name="Freeform 14497">
              <a:extLst>
                <a:ext uri="{FF2B5EF4-FFF2-40B4-BE49-F238E27FC236}">
                  <a16:creationId xmlns:a16="http://schemas.microsoft.com/office/drawing/2014/main" id="{07AC38ED-A5C6-D6C6-92C9-0F66ED5A17A6}"/>
                </a:ext>
              </a:extLst>
            </p:cNvPr>
            <p:cNvSpPr/>
            <p:nvPr/>
          </p:nvSpPr>
          <p:spPr>
            <a:xfrm>
              <a:off x="1082520" y="396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499" name="Freeform 14498">
              <a:extLst>
                <a:ext uri="{FF2B5EF4-FFF2-40B4-BE49-F238E27FC236}">
                  <a16:creationId xmlns:a16="http://schemas.microsoft.com/office/drawing/2014/main" id="{B203251C-A929-7522-1165-7C95875E7EA3}"/>
                </a:ext>
              </a:extLst>
            </p:cNvPr>
            <p:cNvSpPr/>
            <p:nvPr/>
          </p:nvSpPr>
          <p:spPr>
            <a:xfrm>
              <a:off x="114588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0" name="Freeform 14499">
              <a:extLst>
                <a:ext uri="{FF2B5EF4-FFF2-40B4-BE49-F238E27FC236}">
                  <a16:creationId xmlns:a16="http://schemas.microsoft.com/office/drawing/2014/main" id="{0DCCF827-6E02-C064-9373-5F7CD67F2239}"/>
                </a:ext>
              </a:extLst>
            </p:cNvPr>
            <p:cNvSpPr/>
            <p:nvPr/>
          </p:nvSpPr>
          <p:spPr>
            <a:xfrm>
              <a:off x="1208880" y="396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1" name="Freeform 14500">
              <a:extLst>
                <a:ext uri="{FF2B5EF4-FFF2-40B4-BE49-F238E27FC236}">
                  <a16:creationId xmlns:a16="http://schemas.microsoft.com/office/drawing/2014/main" id="{C3986699-EA04-66B1-9616-A74CCCF1FE12}"/>
                </a:ext>
              </a:extLst>
            </p:cNvPr>
            <p:cNvSpPr/>
            <p:nvPr/>
          </p:nvSpPr>
          <p:spPr>
            <a:xfrm>
              <a:off x="39024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2" name="Freeform 14501">
              <a:extLst>
                <a:ext uri="{FF2B5EF4-FFF2-40B4-BE49-F238E27FC236}">
                  <a16:creationId xmlns:a16="http://schemas.microsoft.com/office/drawing/2014/main" id="{3F384440-A49A-53D8-8830-59BA6F18DF12}"/>
                </a:ext>
              </a:extLst>
            </p:cNvPr>
            <p:cNvSpPr/>
            <p:nvPr/>
          </p:nvSpPr>
          <p:spPr>
            <a:xfrm>
              <a:off x="453239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3" name="Freeform 14502">
              <a:extLst>
                <a:ext uri="{FF2B5EF4-FFF2-40B4-BE49-F238E27FC236}">
                  <a16:creationId xmlns:a16="http://schemas.microsoft.com/office/drawing/2014/main" id="{41DE79D5-9312-5272-7CC5-EF7927919DD3}"/>
                </a:ext>
              </a:extLst>
            </p:cNvPr>
            <p:cNvSpPr/>
            <p:nvPr/>
          </p:nvSpPr>
          <p:spPr>
            <a:xfrm>
              <a:off x="51624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4" name="Freeform 14503">
              <a:extLst>
                <a:ext uri="{FF2B5EF4-FFF2-40B4-BE49-F238E27FC236}">
                  <a16:creationId xmlns:a16="http://schemas.microsoft.com/office/drawing/2014/main" id="{5AA80927-23F0-8035-697D-6209FF73DAE2}"/>
                </a:ext>
              </a:extLst>
            </p:cNvPr>
            <p:cNvSpPr/>
            <p:nvPr/>
          </p:nvSpPr>
          <p:spPr>
            <a:xfrm>
              <a:off x="579240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5" name="Freeform 14504">
              <a:extLst>
                <a:ext uri="{FF2B5EF4-FFF2-40B4-BE49-F238E27FC236}">
                  <a16:creationId xmlns:a16="http://schemas.microsoft.com/office/drawing/2014/main" id="{52572104-066B-A6DC-5031-2D8B14AE37CE}"/>
                </a:ext>
              </a:extLst>
            </p:cNvPr>
            <p:cNvSpPr/>
            <p:nvPr/>
          </p:nvSpPr>
          <p:spPr>
            <a:xfrm>
              <a:off x="64260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6" name="Freeform 14505">
              <a:extLst>
                <a:ext uri="{FF2B5EF4-FFF2-40B4-BE49-F238E27FC236}">
                  <a16:creationId xmlns:a16="http://schemas.microsoft.com/office/drawing/2014/main" id="{53714B8E-F65D-C18A-F031-A6DAAD7CE5FE}"/>
                </a:ext>
              </a:extLst>
            </p:cNvPr>
            <p:cNvSpPr/>
            <p:nvPr/>
          </p:nvSpPr>
          <p:spPr>
            <a:xfrm>
              <a:off x="70488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7" name="Freeform 14506">
              <a:extLst>
                <a:ext uri="{FF2B5EF4-FFF2-40B4-BE49-F238E27FC236}">
                  <a16:creationId xmlns:a16="http://schemas.microsoft.com/office/drawing/2014/main" id="{B305C201-3BD9-E00C-4121-5367A08934C6}"/>
                </a:ext>
              </a:extLst>
            </p:cNvPr>
            <p:cNvSpPr/>
            <p:nvPr/>
          </p:nvSpPr>
          <p:spPr>
            <a:xfrm>
              <a:off x="76788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8" name="Freeform 14507">
              <a:extLst>
                <a:ext uri="{FF2B5EF4-FFF2-40B4-BE49-F238E27FC236}">
                  <a16:creationId xmlns:a16="http://schemas.microsoft.com/office/drawing/2014/main" id="{74C2B9A1-870B-6224-E883-E9A1E836E809}"/>
                </a:ext>
              </a:extLst>
            </p:cNvPr>
            <p:cNvSpPr/>
            <p:nvPr/>
          </p:nvSpPr>
          <p:spPr>
            <a:xfrm>
              <a:off x="830879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09" name="Freeform 14508">
              <a:extLst>
                <a:ext uri="{FF2B5EF4-FFF2-40B4-BE49-F238E27FC236}">
                  <a16:creationId xmlns:a16="http://schemas.microsoft.com/office/drawing/2014/main" id="{810BB5E4-C245-1488-AB4D-029D1B7D14BF}"/>
                </a:ext>
              </a:extLst>
            </p:cNvPr>
            <p:cNvSpPr/>
            <p:nvPr/>
          </p:nvSpPr>
          <p:spPr>
            <a:xfrm>
              <a:off x="89424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0" name="Freeform 14509">
              <a:extLst>
                <a:ext uri="{FF2B5EF4-FFF2-40B4-BE49-F238E27FC236}">
                  <a16:creationId xmlns:a16="http://schemas.microsoft.com/office/drawing/2014/main" id="{1BCF7318-CE59-CF5E-BDF7-5385FE2F954D}"/>
                </a:ext>
              </a:extLst>
            </p:cNvPr>
            <p:cNvSpPr/>
            <p:nvPr/>
          </p:nvSpPr>
          <p:spPr>
            <a:xfrm>
              <a:off x="95652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1" name="Freeform 14510">
              <a:extLst>
                <a:ext uri="{FF2B5EF4-FFF2-40B4-BE49-F238E27FC236}">
                  <a16:creationId xmlns:a16="http://schemas.microsoft.com/office/drawing/2014/main" id="{74B47582-B1B1-D8D0-049A-D15771245851}"/>
                </a:ext>
              </a:extLst>
            </p:cNvPr>
            <p:cNvSpPr/>
            <p:nvPr/>
          </p:nvSpPr>
          <p:spPr>
            <a:xfrm>
              <a:off x="1019880" y="4030560"/>
              <a:ext cx="12852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2" name="Freeform 14511">
              <a:extLst>
                <a:ext uri="{FF2B5EF4-FFF2-40B4-BE49-F238E27FC236}">
                  <a16:creationId xmlns:a16="http://schemas.microsoft.com/office/drawing/2014/main" id="{89FDE824-5CE9-2C55-4C3A-9A26DDF7B2A4}"/>
                </a:ext>
              </a:extLst>
            </p:cNvPr>
            <p:cNvSpPr/>
            <p:nvPr/>
          </p:nvSpPr>
          <p:spPr>
            <a:xfrm>
              <a:off x="1082520" y="4030560"/>
              <a:ext cx="12888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3" name="Freeform 14512">
              <a:extLst>
                <a:ext uri="{FF2B5EF4-FFF2-40B4-BE49-F238E27FC236}">
                  <a16:creationId xmlns:a16="http://schemas.microsoft.com/office/drawing/2014/main" id="{E0912ED2-7B56-5BCC-BDDD-1568BC7B7421}"/>
                </a:ext>
              </a:extLst>
            </p:cNvPr>
            <p:cNvSpPr/>
            <p:nvPr/>
          </p:nvSpPr>
          <p:spPr>
            <a:xfrm>
              <a:off x="114588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4" name="Freeform 14513">
              <a:extLst>
                <a:ext uri="{FF2B5EF4-FFF2-40B4-BE49-F238E27FC236}">
                  <a16:creationId xmlns:a16="http://schemas.microsoft.com/office/drawing/2014/main" id="{49045F6F-E088-656E-C27D-408345A239EC}"/>
                </a:ext>
              </a:extLst>
            </p:cNvPr>
            <p:cNvSpPr/>
            <p:nvPr/>
          </p:nvSpPr>
          <p:spPr>
            <a:xfrm>
              <a:off x="1208880" y="4030560"/>
              <a:ext cx="128160" cy="127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5" name="Freeform 14514">
              <a:extLst>
                <a:ext uri="{FF2B5EF4-FFF2-40B4-BE49-F238E27FC236}">
                  <a16:creationId xmlns:a16="http://schemas.microsoft.com/office/drawing/2014/main" id="{0F66455F-23E5-F94A-E436-C779C618704F}"/>
                </a:ext>
              </a:extLst>
            </p:cNvPr>
            <p:cNvSpPr/>
            <p:nvPr/>
          </p:nvSpPr>
          <p:spPr>
            <a:xfrm>
              <a:off x="39024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6" name="Freeform 14515">
              <a:extLst>
                <a:ext uri="{FF2B5EF4-FFF2-40B4-BE49-F238E27FC236}">
                  <a16:creationId xmlns:a16="http://schemas.microsoft.com/office/drawing/2014/main" id="{26C7D0FC-91FF-CD05-03C8-3F2C94EBAFE0}"/>
                </a:ext>
              </a:extLst>
            </p:cNvPr>
            <p:cNvSpPr/>
            <p:nvPr/>
          </p:nvSpPr>
          <p:spPr>
            <a:xfrm>
              <a:off x="453239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7" name="Freeform 14516">
              <a:extLst>
                <a:ext uri="{FF2B5EF4-FFF2-40B4-BE49-F238E27FC236}">
                  <a16:creationId xmlns:a16="http://schemas.microsoft.com/office/drawing/2014/main" id="{2373413F-DA7F-A8FF-FD83-C7FE2AF3E075}"/>
                </a:ext>
              </a:extLst>
            </p:cNvPr>
            <p:cNvSpPr/>
            <p:nvPr/>
          </p:nvSpPr>
          <p:spPr>
            <a:xfrm>
              <a:off x="51624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8" name="Freeform 14517">
              <a:extLst>
                <a:ext uri="{FF2B5EF4-FFF2-40B4-BE49-F238E27FC236}">
                  <a16:creationId xmlns:a16="http://schemas.microsoft.com/office/drawing/2014/main" id="{818191F4-2E6C-B983-4231-3EF38876CF79}"/>
                </a:ext>
              </a:extLst>
            </p:cNvPr>
            <p:cNvSpPr/>
            <p:nvPr/>
          </p:nvSpPr>
          <p:spPr>
            <a:xfrm>
              <a:off x="579240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19" name="Freeform 14518">
              <a:extLst>
                <a:ext uri="{FF2B5EF4-FFF2-40B4-BE49-F238E27FC236}">
                  <a16:creationId xmlns:a16="http://schemas.microsoft.com/office/drawing/2014/main" id="{8435E538-FD82-4686-EFA3-B47591C6DF24}"/>
                </a:ext>
              </a:extLst>
            </p:cNvPr>
            <p:cNvSpPr/>
            <p:nvPr/>
          </p:nvSpPr>
          <p:spPr>
            <a:xfrm>
              <a:off x="64260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0" name="Freeform 14519">
              <a:extLst>
                <a:ext uri="{FF2B5EF4-FFF2-40B4-BE49-F238E27FC236}">
                  <a16:creationId xmlns:a16="http://schemas.microsoft.com/office/drawing/2014/main" id="{9C55FD95-E8BE-3308-68AE-8EE09B74F56E}"/>
                </a:ext>
              </a:extLst>
            </p:cNvPr>
            <p:cNvSpPr/>
            <p:nvPr/>
          </p:nvSpPr>
          <p:spPr>
            <a:xfrm>
              <a:off x="70488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1" name="Freeform 14520">
              <a:extLst>
                <a:ext uri="{FF2B5EF4-FFF2-40B4-BE49-F238E27FC236}">
                  <a16:creationId xmlns:a16="http://schemas.microsoft.com/office/drawing/2014/main" id="{891D09F9-E278-E26B-6AB1-151778F1DFCA}"/>
                </a:ext>
              </a:extLst>
            </p:cNvPr>
            <p:cNvSpPr/>
            <p:nvPr/>
          </p:nvSpPr>
          <p:spPr>
            <a:xfrm>
              <a:off x="76788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2" name="Freeform 14521">
              <a:extLst>
                <a:ext uri="{FF2B5EF4-FFF2-40B4-BE49-F238E27FC236}">
                  <a16:creationId xmlns:a16="http://schemas.microsoft.com/office/drawing/2014/main" id="{9CFFAB5F-E955-18B2-C57E-DC252EAC16DD}"/>
                </a:ext>
              </a:extLst>
            </p:cNvPr>
            <p:cNvSpPr/>
            <p:nvPr/>
          </p:nvSpPr>
          <p:spPr>
            <a:xfrm>
              <a:off x="830879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3" name="Freeform 14522">
              <a:extLst>
                <a:ext uri="{FF2B5EF4-FFF2-40B4-BE49-F238E27FC236}">
                  <a16:creationId xmlns:a16="http://schemas.microsoft.com/office/drawing/2014/main" id="{FF42B64F-E18E-4158-EA50-313305CBDD74}"/>
                </a:ext>
              </a:extLst>
            </p:cNvPr>
            <p:cNvSpPr/>
            <p:nvPr/>
          </p:nvSpPr>
          <p:spPr>
            <a:xfrm>
              <a:off x="89424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4" name="Freeform 14523">
              <a:extLst>
                <a:ext uri="{FF2B5EF4-FFF2-40B4-BE49-F238E27FC236}">
                  <a16:creationId xmlns:a16="http://schemas.microsoft.com/office/drawing/2014/main" id="{24C258F1-E384-67D9-6D37-564603C44C01}"/>
                </a:ext>
              </a:extLst>
            </p:cNvPr>
            <p:cNvSpPr/>
            <p:nvPr/>
          </p:nvSpPr>
          <p:spPr>
            <a:xfrm>
              <a:off x="95652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5" name="Freeform 14524">
              <a:extLst>
                <a:ext uri="{FF2B5EF4-FFF2-40B4-BE49-F238E27FC236}">
                  <a16:creationId xmlns:a16="http://schemas.microsoft.com/office/drawing/2014/main" id="{E3F218A5-4E8C-2A89-4C8C-51B15221DD3E}"/>
                </a:ext>
              </a:extLst>
            </p:cNvPr>
            <p:cNvSpPr/>
            <p:nvPr/>
          </p:nvSpPr>
          <p:spPr>
            <a:xfrm>
              <a:off x="1019880" y="4097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6" name="Freeform 14525">
              <a:extLst>
                <a:ext uri="{FF2B5EF4-FFF2-40B4-BE49-F238E27FC236}">
                  <a16:creationId xmlns:a16="http://schemas.microsoft.com/office/drawing/2014/main" id="{FD5A0090-880D-CF31-6E1E-07E8540CC52F}"/>
                </a:ext>
              </a:extLst>
            </p:cNvPr>
            <p:cNvSpPr/>
            <p:nvPr/>
          </p:nvSpPr>
          <p:spPr>
            <a:xfrm>
              <a:off x="1082520" y="4097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7" name="Freeform 14526">
              <a:extLst>
                <a:ext uri="{FF2B5EF4-FFF2-40B4-BE49-F238E27FC236}">
                  <a16:creationId xmlns:a16="http://schemas.microsoft.com/office/drawing/2014/main" id="{094665D3-426E-C793-B9F1-3B1429B733B7}"/>
                </a:ext>
              </a:extLst>
            </p:cNvPr>
            <p:cNvSpPr/>
            <p:nvPr/>
          </p:nvSpPr>
          <p:spPr>
            <a:xfrm>
              <a:off x="114588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8" name="Freeform 14527">
              <a:extLst>
                <a:ext uri="{FF2B5EF4-FFF2-40B4-BE49-F238E27FC236}">
                  <a16:creationId xmlns:a16="http://schemas.microsoft.com/office/drawing/2014/main" id="{23E50AA3-5F03-14A2-21E6-1A0461D8114C}"/>
                </a:ext>
              </a:extLst>
            </p:cNvPr>
            <p:cNvSpPr/>
            <p:nvPr/>
          </p:nvSpPr>
          <p:spPr>
            <a:xfrm>
              <a:off x="1208880" y="4097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29" name="Freeform 14528">
              <a:extLst>
                <a:ext uri="{FF2B5EF4-FFF2-40B4-BE49-F238E27FC236}">
                  <a16:creationId xmlns:a16="http://schemas.microsoft.com/office/drawing/2014/main" id="{85C747BC-5F74-6C5B-D5BD-732E5894062E}"/>
                </a:ext>
              </a:extLst>
            </p:cNvPr>
            <p:cNvSpPr/>
            <p:nvPr/>
          </p:nvSpPr>
          <p:spPr>
            <a:xfrm>
              <a:off x="39024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0" name="Freeform 14529">
              <a:extLst>
                <a:ext uri="{FF2B5EF4-FFF2-40B4-BE49-F238E27FC236}">
                  <a16:creationId xmlns:a16="http://schemas.microsoft.com/office/drawing/2014/main" id="{E8FE5482-0AF1-3D67-A635-77DAC5BF7A3B}"/>
                </a:ext>
              </a:extLst>
            </p:cNvPr>
            <p:cNvSpPr/>
            <p:nvPr/>
          </p:nvSpPr>
          <p:spPr>
            <a:xfrm>
              <a:off x="453239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1" name="Freeform 14530">
              <a:extLst>
                <a:ext uri="{FF2B5EF4-FFF2-40B4-BE49-F238E27FC236}">
                  <a16:creationId xmlns:a16="http://schemas.microsoft.com/office/drawing/2014/main" id="{DE47954F-0C87-421F-E2C7-6D619BA5BDE1}"/>
                </a:ext>
              </a:extLst>
            </p:cNvPr>
            <p:cNvSpPr/>
            <p:nvPr/>
          </p:nvSpPr>
          <p:spPr>
            <a:xfrm>
              <a:off x="51624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2" name="Freeform 14531">
              <a:extLst>
                <a:ext uri="{FF2B5EF4-FFF2-40B4-BE49-F238E27FC236}">
                  <a16:creationId xmlns:a16="http://schemas.microsoft.com/office/drawing/2014/main" id="{7F8F5843-A012-ACA1-95F3-2371B36E4488}"/>
                </a:ext>
              </a:extLst>
            </p:cNvPr>
            <p:cNvSpPr/>
            <p:nvPr/>
          </p:nvSpPr>
          <p:spPr>
            <a:xfrm>
              <a:off x="579240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3" name="Freeform 14532">
              <a:extLst>
                <a:ext uri="{FF2B5EF4-FFF2-40B4-BE49-F238E27FC236}">
                  <a16:creationId xmlns:a16="http://schemas.microsoft.com/office/drawing/2014/main" id="{527E0D2D-5C1D-9101-6B11-27BB91355BA3}"/>
                </a:ext>
              </a:extLst>
            </p:cNvPr>
            <p:cNvSpPr/>
            <p:nvPr/>
          </p:nvSpPr>
          <p:spPr>
            <a:xfrm>
              <a:off x="64260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4" name="Freeform 14533">
              <a:extLst>
                <a:ext uri="{FF2B5EF4-FFF2-40B4-BE49-F238E27FC236}">
                  <a16:creationId xmlns:a16="http://schemas.microsoft.com/office/drawing/2014/main" id="{8CC7FC65-6A04-8C68-0BB2-CC068EBEDC7C}"/>
                </a:ext>
              </a:extLst>
            </p:cNvPr>
            <p:cNvSpPr/>
            <p:nvPr/>
          </p:nvSpPr>
          <p:spPr>
            <a:xfrm>
              <a:off x="70488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5" name="Freeform 14534">
              <a:extLst>
                <a:ext uri="{FF2B5EF4-FFF2-40B4-BE49-F238E27FC236}">
                  <a16:creationId xmlns:a16="http://schemas.microsoft.com/office/drawing/2014/main" id="{4596FDC7-8913-7DF7-D7DA-279EF5C903DD}"/>
                </a:ext>
              </a:extLst>
            </p:cNvPr>
            <p:cNvSpPr/>
            <p:nvPr/>
          </p:nvSpPr>
          <p:spPr>
            <a:xfrm>
              <a:off x="76788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6" name="Freeform 14535">
              <a:extLst>
                <a:ext uri="{FF2B5EF4-FFF2-40B4-BE49-F238E27FC236}">
                  <a16:creationId xmlns:a16="http://schemas.microsoft.com/office/drawing/2014/main" id="{5AAE29F0-3B18-A61D-69E0-6635592D0591}"/>
                </a:ext>
              </a:extLst>
            </p:cNvPr>
            <p:cNvSpPr/>
            <p:nvPr/>
          </p:nvSpPr>
          <p:spPr>
            <a:xfrm>
              <a:off x="830879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7" name="Freeform 14536">
              <a:extLst>
                <a:ext uri="{FF2B5EF4-FFF2-40B4-BE49-F238E27FC236}">
                  <a16:creationId xmlns:a16="http://schemas.microsoft.com/office/drawing/2014/main" id="{61062742-B661-DF3C-1725-4E2A3BF68F72}"/>
                </a:ext>
              </a:extLst>
            </p:cNvPr>
            <p:cNvSpPr/>
            <p:nvPr/>
          </p:nvSpPr>
          <p:spPr>
            <a:xfrm>
              <a:off x="89424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8" name="Freeform 14537">
              <a:extLst>
                <a:ext uri="{FF2B5EF4-FFF2-40B4-BE49-F238E27FC236}">
                  <a16:creationId xmlns:a16="http://schemas.microsoft.com/office/drawing/2014/main" id="{3845F462-2F2E-3AF3-2D1A-A2A9BE369AE2}"/>
                </a:ext>
              </a:extLst>
            </p:cNvPr>
            <p:cNvSpPr/>
            <p:nvPr/>
          </p:nvSpPr>
          <p:spPr>
            <a:xfrm>
              <a:off x="95652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39" name="Freeform 14538">
              <a:extLst>
                <a:ext uri="{FF2B5EF4-FFF2-40B4-BE49-F238E27FC236}">
                  <a16:creationId xmlns:a16="http://schemas.microsoft.com/office/drawing/2014/main" id="{AEFCC218-4B7F-3316-B9ED-648392265EF2}"/>
                </a:ext>
              </a:extLst>
            </p:cNvPr>
            <p:cNvSpPr/>
            <p:nvPr/>
          </p:nvSpPr>
          <p:spPr>
            <a:xfrm>
              <a:off x="1019880" y="416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0" name="Freeform 14539">
              <a:extLst>
                <a:ext uri="{FF2B5EF4-FFF2-40B4-BE49-F238E27FC236}">
                  <a16:creationId xmlns:a16="http://schemas.microsoft.com/office/drawing/2014/main" id="{F292314C-D183-0A26-C784-DA1BB338F76B}"/>
                </a:ext>
              </a:extLst>
            </p:cNvPr>
            <p:cNvSpPr/>
            <p:nvPr/>
          </p:nvSpPr>
          <p:spPr>
            <a:xfrm>
              <a:off x="1082520" y="416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1" name="Freeform 14540">
              <a:extLst>
                <a:ext uri="{FF2B5EF4-FFF2-40B4-BE49-F238E27FC236}">
                  <a16:creationId xmlns:a16="http://schemas.microsoft.com/office/drawing/2014/main" id="{1982649A-171E-C014-1306-B7B8A1E85F91}"/>
                </a:ext>
              </a:extLst>
            </p:cNvPr>
            <p:cNvSpPr/>
            <p:nvPr/>
          </p:nvSpPr>
          <p:spPr>
            <a:xfrm>
              <a:off x="114588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2" name="Freeform 14541">
              <a:extLst>
                <a:ext uri="{FF2B5EF4-FFF2-40B4-BE49-F238E27FC236}">
                  <a16:creationId xmlns:a16="http://schemas.microsoft.com/office/drawing/2014/main" id="{77DC2D76-290D-45B2-BE37-219153E021A3}"/>
                </a:ext>
              </a:extLst>
            </p:cNvPr>
            <p:cNvSpPr/>
            <p:nvPr/>
          </p:nvSpPr>
          <p:spPr>
            <a:xfrm>
              <a:off x="1208880" y="416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3" name="Freeform 14542">
              <a:extLst>
                <a:ext uri="{FF2B5EF4-FFF2-40B4-BE49-F238E27FC236}">
                  <a16:creationId xmlns:a16="http://schemas.microsoft.com/office/drawing/2014/main" id="{4CFA46FE-69E0-60FA-6BBB-D14DB95DC123}"/>
                </a:ext>
              </a:extLst>
            </p:cNvPr>
            <p:cNvSpPr/>
            <p:nvPr/>
          </p:nvSpPr>
          <p:spPr>
            <a:xfrm>
              <a:off x="39024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4" name="Freeform 14543">
              <a:extLst>
                <a:ext uri="{FF2B5EF4-FFF2-40B4-BE49-F238E27FC236}">
                  <a16:creationId xmlns:a16="http://schemas.microsoft.com/office/drawing/2014/main" id="{EC80CE25-7A43-43CB-6D04-DC3D13C02C37}"/>
                </a:ext>
              </a:extLst>
            </p:cNvPr>
            <p:cNvSpPr/>
            <p:nvPr/>
          </p:nvSpPr>
          <p:spPr>
            <a:xfrm>
              <a:off x="453239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5" name="Freeform 14544">
              <a:extLst>
                <a:ext uri="{FF2B5EF4-FFF2-40B4-BE49-F238E27FC236}">
                  <a16:creationId xmlns:a16="http://schemas.microsoft.com/office/drawing/2014/main" id="{4FED7FF1-19ED-B1CD-8BE6-698160E82874}"/>
                </a:ext>
              </a:extLst>
            </p:cNvPr>
            <p:cNvSpPr/>
            <p:nvPr/>
          </p:nvSpPr>
          <p:spPr>
            <a:xfrm>
              <a:off x="51624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6" name="Freeform 14545">
              <a:extLst>
                <a:ext uri="{FF2B5EF4-FFF2-40B4-BE49-F238E27FC236}">
                  <a16:creationId xmlns:a16="http://schemas.microsoft.com/office/drawing/2014/main" id="{CA01C797-4C31-597A-9CB0-FD79F77D75AC}"/>
                </a:ext>
              </a:extLst>
            </p:cNvPr>
            <p:cNvSpPr/>
            <p:nvPr/>
          </p:nvSpPr>
          <p:spPr>
            <a:xfrm>
              <a:off x="579240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7" name="Freeform 14546">
              <a:extLst>
                <a:ext uri="{FF2B5EF4-FFF2-40B4-BE49-F238E27FC236}">
                  <a16:creationId xmlns:a16="http://schemas.microsoft.com/office/drawing/2014/main" id="{FD22EB18-0822-90BB-485D-6BFC33D4B218}"/>
                </a:ext>
              </a:extLst>
            </p:cNvPr>
            <p:cNvSpPr/>
            <p:nvPr/>
          </p:nvSpPr>
          <p:spPr>
            <a:xfrm>
              <a:off x="64260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8" name="Freeform 14547">
              <a:extLst>
                <a:ext uri="{FF2B5EF4-FFF2-40B4-BE49-F238E27FC236}">
                  <a16:creationId xmlns:a16="http://schemas.microsoft.com/office/drawing/2014/main" id="{6BADE368-7A27-16B0-CC49-0ED38FAB39FB}"/>
                </a:ext>
              </a:extLst>
            </p:cNvPr>
            <p:cNvSpPr/>
            <p:nvPr/>
          </p:nvSpPr>
          <p:spPr>
            <a:xfrm>
              <a:off x="70488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49" name="Freeform 14548">
              <a:extLst>
                <a:ext uri="{FF2B5EF4-FFF2-40B4-BE49-F238E27FC236}">
                  <a16:creationId xmlns:a16="http://schemas.microsoft.com/office/drawing/2014/main" id="{C8218C94-AC8C-7292-3316-A2DB6D4AB628}"/>
                </a:ext>
              </a:extLst>
            </p:cNvPr>
            <p:cNvSpPr/>
            <p:nvPr/>
          </p:nvSpPr>
          <p:spPr>
            <a:xfrm>
              <a:off x="76788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0" name="Freeform 14549">
              <a:extLst>
                <a:ext uri="{FF2B5EF4-FFF2-40B4-BE49-F238E27FC236}">
                  <a16:creationId xmlns:a16="http://schemas.microsoft.com/office/drawing/2014/main" id="{53130BCC-706D-BE56-2FAE-670BD8CA987E}"/>
                </a:ext>
              </a:extLst>
            </p:cNvPr>
            <p:cNvSpPr/>
            <p:nvPr/>
          </p:nvSpPr>
          <p:spPr>
            <a:xfrm>
              <a:off x="830879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1" name="Freeform 14550">
              <a:extLst>
                <a:ext uri="{FF2B5EF4-FFF2-40B4-BE49-F238E27FC236}">
                  <a16:creationId xmlns:a16="http://schemas.microsoft.com/office/drawing/2014/main" id="{A013345D-D063-9C2F-78B0-86142A6EC4A1}"/>
                </a:ext>
              </a:extLst>
            </p:cNvPr>
            <p:cNvSpPr/>
            <p:nvPr/>
          </p:nvSpPr>
          <p:spPr>
            <a:xfrm>
              <a:off x="89424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2" name="Freeform 14551">
              <a:extLst>
                <a:ext uri="{FF2B5EF4-FFF2-40B4-BE49-F238E27FC236}">
                  <a16:creationId xmlns:a16="http://schemas.microsoft.com/office/drawing/2014/main" id="{1BEF2547-83B0-726B-5050-A4A06FD86B5C}"/>
                </a:ext>
              </a:extLst>
            </p:cNvPr>
            <p:cNvSpPr/>
            <p:nvPr/>
          </p:nvSpPr>
          <p:spPr>
            <a:xfrm>
              <a:off x="95652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3" name="Freeform 14552">
              <a:extLst>
                <a:ext uri="{FF2B5EF4-FFF2-40B4-BE49-F238E27FC236}">
                  <a16:creationId xmlns:a16="http://schemas.microsoft.com/office/drawing/2014/main" id="{F4541B53-4ABA-9092-5E95-AB3163E52BF2}"/>
                </a:ext>
              </a:extLst>
            </p:cNvPr>
            <p:cNvSpPr/>
            <p:nvPr/>
          </p:nvSpPr>
          <p:spPr>
            <a:xfrm>
              <a:off x="1019880" y="42325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4" name="Freeform 14553">
              <a:extLst>
                <a:ext uri="{FF2B5EF4-FFF2-40B4-BE49-F238E27FC236}">
                  <a16:creationId xmlns:a16="http://schemas.microsoft.com/office/drawing/2014/main" id="{34278F82-06FA-DD18-81FD-F1CD3FF373D1}"/>
                </a:ext>
              </a:extLst>
            </p:cNvPr>
            <p:cNvSpPr/>
            <p:nvPr/>
          </p:nvSpPr>
          <p:spPr>
            <a:xfrm>
              <a:off x="1082520" y="42325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5" name="Freeform 14554">
              <a:extLst>
                <a:ext uri="{FF2B5EF4-FFF2-40B4-BE49-F238E27FC236}">
                  <a16:creationId xmlns:a16="http://schemas.microsoft.com/office/drawing/2014/main" id="{D2558E12-0549-39C0-3789-FFF711A03F16}"/>
                </a:ext>
              </a:extLst>
            </p:cNvPr>
            <p:cNvSpPr/>
            <p:nvPr/>
          </p:nvSpPr>
          <p:spPr>
            <a:xfrm>
              <a:off x="114588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6" name="Freeform 14555">
              <a:extLst>
                <a:ext uri="{FF2B5EF4-FFF2-40B4-BE49-F238E27FC236}">
                  <a16:creationId xmlns:a16="http://schemas.microsoft.com/office/drawing/2014/main" id="{620A3DBD-0F8F-EAE7-F988-00E26E8C45A0}"/>
                </a:ext>
              </a:extLst>
            </p:cNvPr>
            <p:cNvSpPr/>
            <p:nvPr/>
          </p:nvSpPr>
          <p:spPr>
            <a:xfrm>
              <a:off x="1208880" y="42325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7" name="Freeform 14556">
              <a:extLst>
                <a:ext uri="{FF2B5EF4-FFF2-40B4-BE49-F238E27FC236}">
                  <a16:creationId xmlns:a16="http://schemas.microsoft.com/office/drawing/2014/main" id="{2EADAE88-8218-B502-21E1-C31667D12518}"/>
                </a:ext>
              </a:extLst>
            </p:cNvPr>
            <p:cNvSpPr/>
            <p:nvPr/>
          </p:nvSpPr>
          <p:spPr>
            <a:xfrm>
              <a:off x="39024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8" name="Freeform 14557">
              <a:extLst>
                <a:ext uri="{FF2B5EF4-FFF2-40B4-BE49-F238E27FC236}">
                  <a16:creationId xmlns:a16="http://schemas.microsoft.com/office/drawing/2014/main" id="{746650A3-76AA-D238-541F-A0E37DFA7610}"/>
                </a:ext>
              </a:extLst>
            </p:cNvPr>
            <p:cNvSpPr/>
            <p:nvPr/>
          </p:nvSpPr>
          <p:spPr>
            <a:xfrm>
              <a:off x="453239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59" name="Freeform 14558">
              <a:extLst>
                <a:ext uri="{FF2B5EF4-FFF2-40B4-BE49-F238E27FC236}">
                  <a16:creationId xmlns:a16="http://schemas.microsoft.com/office/drawing/2014/main" id="{3264FD77-5812-6A3E-FF5D-C905414AEA87}"/>
                </a:ext>
              </a:extLst>
            </p:cNvPr>
            <p:cNvSpPr/>
            <p:nvPr/>
          </p:nvSpPr>
          <p:spPr>
            <a:xfrm>
              <a:off x="51624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0" name="Freeform 14559">
              <a:extLst>
                <a:ext uri="{FF2B5EF4-FFF2-40B4-BE49-F238E27FC236}">
                  <a16:creationId xmlns:a16="http://schemas.microsoft.com/office/drawing/2014/main" id="{709943CF-E4B4-56FE-971A-2092C495BAC4}"/>
                </a:ext>
              </a:extLst>
            </p:cNvPr>
            <p:cNvSpPr/>
            <p:nvPr/>
          </p:nvSpPr>
          <p:spPr>
            <a:xfrm>
              <a:off x="579240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1" name="Freeform 14560">
              <a:extLst>
                <a:ext uri="{FF2B5EF4-FFF2-40B4-BE49-F238E27FC236}">
                  <a16:creationId xmlns:a16="http://schemas.microsoft.com/office/drawing/2014/main" id="{397F378F-0504-F0ED-E6A3-6ABF9F657A75}"/>
                </a:ext>
              </a:extLst>
            </p:cNvPr>
            <p:cNvSpPr/>
            <p:nvPr/>
          </p:nvSpPr>
          <p:spPr>
            <a:xfrm>
              <a:off x="64260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2" name="Freeform 14561">
              <a:extLst>
                <a:ext uri="{FF2B5EF4-FFF2-40B4-BE49-F238E27FC236}">
                  <a16:creationId xmlns:a16="http://schemas.microsoft.com/office/drawing/2014/main" id="{B48BC64D-7417-4E6A-4D8A-2DA7D68FC347}"/>
                </a:ext>
              </a:extLst>
            </p:cNvPr>
            <p:cNvSpPr/>
            <p:nvPr/>
          </p:nvSpPr>
          <p:spPr>
            <a:xfrm>
              <a:off x="70488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3" name="Freeform 14562">
              <a:extLst>
                <a:ext uri="{FF2B5EF4-FFF2-40B4-BE49-F238E27FC236}">
                  <a16:creationId xmlns:a16="http://schemas.microsoft.com/office/drawing/2014/main" id="{6B188CDC-B193-49F8-8368-C517739B9F0F}"/>
                </a:ext>
              </a:extLst>
            </p:cNvPr>
            <p:cNvSpPr/>
            <p:nvPr/>
          </p:nvSpPr>
          <p:spPr>
            <a:xfrm>
              <a:off x="76788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4" name="Freeform 14563">
              <a:extLst>
                <a:ext uri="{FF2B5EF4-FFF2-40B4-BE49-F238E27FC236}">
                  <a16:creationId xmlns:a16="http://schemas.microsoft.com/office/drawing/2014/main" id="{819113BF-B41A-943D-EFC4-BADB36643CAF}"/>
                </a:ext>
              </a:extLst>
            </p:cNvPr>
            <p:cNvSpPr/>
            <p:nvPr/>
          </p:nvSpPr>
          <p:spPr>
            <a:xfrm>
              <a:off x="830879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5" name="Freeform 14564">
              <a:extLst>
                <a:ext uri="{FF2B5EF4-FFF2-40B4-BE49-F238E27FC236}">
                  <a16:creationId xmlns:a16="http://schemas.microsoft.com/office/drawing/2014/main" id="{BF1F80C1-004A-2DCE-CEE0-09C0B249B782}"/>
                </a:ext>
              </a:extLst>
            </p:cNvPr>
            <p:cNvSpPr/>
            <p:nvPr/>
          </p:nvSpPr>
          <p:spPr>
            <a:xfrm>
              <a:off x="89424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6" name="Freeform 14565">
              <a:extLst>
                <a:ext uri="{FF2B5EF4-FFF2-40B4-BE49-F238E27FC236}">
                  <a16:creationId xmlns:a16="http://schemas.microsoft.com/office/drawing/2014/main" id="{87ABF461-B283-05A8-C955-6FC724FA21ED}"/>
                </a:ext>
              </a:extLst>
            </p:cNvPr>
            <p:cNvSpPr/>
            <p:nvPr/>
          </p:nvSpPr>
          <p:spPr>
            <a:xfrm>
              <a:off x="95652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7" name="Freeform 14566">
              <a:extLst>
                <a:ext uri="{FF2B5EF4-FFF2-40B4-BE49-F238E27FC236}">
                  <a16:creationId xmlns:a16="http://schemas.microsoft.com/office/drawing/2014/main" id="{BBACD53F-4334-12A7-0C45-7C45FE70BE9A}"/>
                </a:ext>
              </a:extLst>
            </p:cNvPr>
            <p:cNvSpPr/>
            <p:nvPr/>
          </p:nvSpPr>
          <p:spPr>
            <a:xfrm>
              <a:off x="1019880" y="4299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8" name="Freeform 14567">
              <a:extLst>
                <a:ext uri="{FF2B5EF4-FFF2-40B4-BE49-F238E27FC236}">
                  <a16:creationId xmlns:a16="http://schemas.microsoft.com/office/drawing/2014/main" id="{05FC40FF-1DEB-3414-53C4-35DE3937A41D}"/>
                </a:ext>
              </a:extLst>
            </p:cNvPr>
            <p:cNvSpPr/>
            <p:nvPr/>
          </p:nvSpPr>
          <p:spPr>
            <a:xfrm>
              <a:off x="1082520" y="4299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69" name="Freeform 14568">
              <a:extLst>
                <a:ext uri="{FF2B5EF4-FFF2-40B4-BE49-F238E27FC236}">
                  <a16:creationId xmlns:a16="http://schemas.microsoft.com/office/drawing/2014/main" id="{F8F6DC66-138A-FC69-DA8C-A6CF04C5BF53}"/>
                </a:ext>
              </a:extLst>
            </p:cNvPr>
            <p:cNvSpPr/>
            <p:nvPr/>
          </p:nvSpPr>
          <p:spPr>
            <a:xfrm>
              <a:off x="114588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0" name="Freeform 14569">
              <a:extLst>
                <a:ext uri="{FF2B5EF4-FFF2-40B4-BE49-F238E27FC236}">
                  <a16:creationId xmlns:a16="http://schemas.microsoft.com/office/drawing/2014/main" id="{78F9FBE8-9A83-1282-8790-1646675832E2}"/>
                </a:ext>
              </a:extLst>
            </p:cNvPr>
            <p:cNvSpPr/>
            <p:nvPr/>
          </p:nvSpPr>
          <p:spPr>
            <a:xfrm>
              <a:off x="1208880" y="4299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1" name="Freeform 14570">
              <a:extLst>
                <a:ext uri="{FF2B5EF4-FFF2-40B4-BE49-F238E27FC236}">
                  <a16:creationId xmlns:a16="http://schemas.microsoft.com/office/drawing/2014/main" id="{9AD7F935-9F38-CDAB-FF9F-B0EE3121DBF7}"/>
                </a:ext>
              </a:extLst>
            </p:cNvPr>
            <p:cNvSpPr/>
            <p:nvPr/>
          </p:nvSpPr>
          <p:spPr>
            <a:xfrm>
              <a:off x="39024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2" name="Freeform 14571">
              <a:extLst>
                <a:ext uri="{FF2B5EF4-FFF2-40B4-BE49-F238E27FC236}">
                  <a16:creationId xmlns:a16="http://schemas.microsoft.com/office/drawing/2014/main" id="{DA206CB4-C6F9-5267-E4D9-D97A785FF76B}"/>
                </a:ext>
              </a:extLst>
            </p:cNvPr>
            <p:cNvSpPr/>
            <p:nvPr/>
          </p:nvSpPr>
          <p:spPr>
            <a:xfrm>
              <a:off x="453239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3" name="Freeform 14572">
              <a:extLst>
                <a:ext uri="{FF2B5EF4-FFF2-40B4-BE49-F238E27FC236}">
                  <a16:creationId xmlns:a16="http://schemas.microsoft.com/office/drawing/2014/main" id="{B45E1D39-4548-B719-D5CB-0E17665D2D00}"/>
                </a:ext>
              </a:extLst>
            </p:cNvPr>
            <p:cNvSpPr/>
            <p:nvPr/>
          </p:nvSpPr>
          <p:spPr>
            <a:xfrm>
              <a:off x="51624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4" name="Freeform 14573">
              <a:extLst>
                <a:ext uri="{FF2B5EF4-FFF2-40B4-BE49-F238E27FC236}">
                  <a16:creationId xmlns:a16="http://schemas.microsoft.com/office/drawing/2014/main" id="{31EDE509-F4DD-A161-1DC9-BD272C9022CE}"/>
                </a:ext>
              </a:extLst>
            </p:cNvPr>
            <p:cNvSpPr/>
            <p:nvPr/>
          </p:nvSpPr>
          <p:spPr>
            <a:xfrm>
              <a:off x="579240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5" name="Freeform 14574">
              <a:extLst>
                <a:ext uri="{FF2B5EF4-FFF2-40B4-BE49-F238E27FC236}">
                  <a16:creationId xmlns:a16="http://schemas.microsoft.com/office/drawing/2014/main" id="{2D22066B-4B91-EE4D-6B82-22BBCDC17322}"/>
                </a:ext>
              </a:extLst>
            </p:cNvPr>
            <p:cNvSpPr/>
            <p:nvPr/>
          </p:nvSpPr>
          <p:spPr>
            <a:xfrm>
              <a:off x="64260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6" name="Freeform 14575">
              <a:extLst>
                <a:ext uri="{FF2B5EF4-FFF2-40B4-BE49-F238E27FC236}">
                  <a16:creationId xmlns:a16="http://schemas.microsoft.com/office/drawing/2014/main" id="{55353943-B3DC-83A4-C3D5-D3FB263DCE5E}"/>
                </a:ext>
              </a:extLst>
            </p:cNvPr>
            <p:cNvSpPr/>
            <p:nvPr/>
          </p:nvSpPr>
          <p:spPr>
            <a:xfrm>
              <a:off x="70488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7" name="Freeform 14576">
              <a:extLst>
                <a:ext uri="{FF2B5EF4-FFF2-40B4-BE49-F238E27FC236}">
                  <a16:creationId xmlns:a16="http://schemas.microsoft.com/office/drawing/2014/main" id="{F3308EE7-FACF-6E64-7489-9688FDB3CAE8}"/>
                </a:ext>
              </a:extLst>
            </p:cNvPr>
            <p:cNvSpPr/>
            <p:nvPr/>
          </p:nvSpPr>
          <p:spPr>
            <a:xfrm>
              <a:off x="76788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8" name="Freeform 14577">
              <a:extLst>
                <a:ext uri="{FF2B5EF4-FFF2-40B4-BE49-F238E27FC236}">
                  <a16:creationId xmlns:a16="http://schemas.microsoft.com/office/drawing/2014/main" id="{08F0F345-75EC-D4C4-6F44-2BA589BBF8E9}"/>
                </a:ext>
              </a:extLst>
            </p:cNvPr>
            <p:cNvSpPr/>
            <p:nvPr/>
          </p:nvSpPr>
          <p:spPr>
            <a:xfrm>
              <a:off x="830879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79" name="Freeform 14578">
              <a:extLst>
                <a:ext uri="{FF2B5EF4-FFF2-40B4-BE49-F238E27FC236}">
                  <a16:creationId xmlns:a16="http://schemas.microsoft.com/office/drawing/2014/main" id="{359817F3-7377-6E47-5CBE-B66D82978398}"/>
                </a:ext>
              </a:extLst>
            </p:cNvPr>
            <p:cNvSpPr/>
            <p:nvPr/>
          </p:nvSpPr>
          <p:spPr>
            <a:xfrm>
              <a:off x="89424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0" name="Freeform 14579">
              <a:extLst>
                <a:ext uri="{FF2B5EF4-FFF2-40B4-BE49-F238E27FC236}">
                  <a16:creationId xmlns:a16="http://schemas.microsoft.com/office/drawing/2014/main" id="{02A83AC7-6109-D240-3B1F-DAAC19BC4CF4}"/>
                </a:ext>
              </a:extLst>
            </p:cNvPr>
            <p:cNvSpPr/>
            <p:nvPr/>
          </p:nvSpPr>
          <p:spPr>
            <a:xfrm>
              <a:off x="95652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1" name="Freeform 14580">
              <a:extLst>
                <a:ext uri="{FF2B5EF4-FFF2-40B4-BE49-F238E27FC236}">
                  <a16:creationId xmlns:a16="http://schemas.microsoft.com/office/drawing/2014/main" id="{79FE4A3E-368C-BEB8-AF19-79741926DAA7}"/>
                </a:ext>
              </a:extLst>
            </p:cNvPr>
            <p:cNvSpPr/>
            <p:nvPr/>
          </p:nvSpPr>
          <p:spPr>
            <a:xfrm>
              <a:off x="1019880" y="436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2" name="Freeform 14581">
              <a:extLst>
                <a:ext uri="{FF2B5EF4-FFF2-40B4-BE49-F238E27FC236}">
                  <a16:creationId xmlns:a16="http://schemas.microsoft.com/office/drawing/2014/main" id="{3C8A65BE-700F-36A7-70EE-201ECC496541}"/>
                </a:ext>
              </a:extLst>
            </p:cNvPr>
            <p:cNvSpPr/>
            <p:nvPr/>
          </p:nvSpPr>
          <p:spPr>
            <a:xfrm>
              <a:off x="1082520" y="436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3" name="Freeform 14582">
              <a:extLst>
                <a:ext uri="{FF2B5EF4-FFF2-40B4-BE49-F238E27FC236}">
                  <a16:creationId xmlns:a16="http://schemas.microsoft.com/office/drawing/2014/main" id="{A43266F7-C25B-1773-1D06-1F6582794BEB}"/>
                </a:ext>
              </a:extLst>
            </p:cNvPr>
            <p:cNvSpPr/>
            <p:nvPr/>
          </p:nvSpPr>
          <p:spPr>
            <a:xfrm>
              <a:off x="114588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4" name="Freeform 14583">
              <a:extLst>
                <a:ext uri="{FF2B5EF4-FFF2-40B4-BE49-F238E27FC236}">
                  <a16:creationId xmlns:a16="http://schemas.microsoft.com/office/drawing/2014/main" id="{2638DC1E-61B3-F228-D8B7-8CB0FFEBA687}"/>
                </a:ext>
              </a:extLst>
            </p:cNvPr>
            <p:cNvSpPr/>
            <p:nvPr/>
          </p:nvSpPr>
          <p:spPr>
            <a:xfrm>
              <a:off x="1208880" y="436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5" name="Freeform 14584">
              <a:extLst>
                <a:ext uri="{FF2B5EF4-FFF2-40B4-BE49-F238E27FC236}">
                  <a16:creationId xmlns:a16="http://schemas.microsoft.com/office/drawing/2014/main" id="{2E403F03-281F-EC13-911C-6145070EF0DF}"/>
                </a:ext>
              </a:extLst>
            </p:cNvPr>
            <p:cNvSpPr/>
            <p:nvPr/>
          </p:nvSpPr>
          <p:spPr>
            <a:xfrm>
              <a:off x="39024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6" name="Freeform 14585">
              <a:extLst>
                <a:ext uri="{FF2B5EF4-FFF2-40B4-BE49-F238E27FC236}">
                  <a16:creationId xmlns:a16="http://schemas.microsoft.com/office/drawing/2014/main" id="{3DA08B0F-5ED9-1FBF-E3A0-2723525E9C1D}"/>
                </a:ext>
              </a:extLst>
            </p:cNvPr>
            <p:cNvSpPr/>
            <p:nvPr/>
          </p:nvSpPr>
          <p:spPr>
            <a:xfrm>
              <a:off x="453239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7" name="Freeform 14586">
              <a:extLst>
                <a:ext uri="{FF2B5EF4-FFF2-40B4-BE49-F238E27FC236}">
                  <a16:creationId xmlns:a16="http://schemas.microsoft.com/office/drawing/2014/main" id="{250B7C5B-B33D-1497-F590-D168EA93DF7D}"/>
                </a:ext>
              </a:extLst>
            </p:cNvPr>
            <p:cNvSpPr/>
            <p:nvPr/>
          </p:nvSpPr>
          <p:spPr>
            <a:xfrm>
              <a:off x="51624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8" name="Freeform 14587">
              <a:extLst>
                <a:ext uri="{FF2B5EF4-FFF2-40B4-BE49-F238E27FC236}">
                  <a16:creationId xmlns:a16="http://schemas.microsoft.com/office/drawing/2014/main" id="{065613BB-2A9A-9236-B21C-4BAF60902C56}"/>
                </a:ext>
              </a:extLst>
            </p:cNvPr>
            <p:cNvSpPr/>
            <p:nvPr/>
          </p:nvSpPr>
          <p:spPr>
            <a:xfrm>
              <a:off x="579240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89" name="Freeform 14588">
              <a:extLst>
                <a:ext uri="{FF2B5EF4-FFF2-40B4-BE49-F238E27FC236}">
                  <a16:creationId xmlns:a16="http://schemas.microsoft.com/office/drawing/2014/main" id="{F8EFB3B1-8428-805C-4A2D-1E0E4DB245C7}"/>
                </a:ext>
              </a:extLst>
            </p:cNvPr>
            <p:cNvSpPr/>
            <p:nvPr/>
          </p:nvSpPr>
          <p:spPr>
            <a:xfrm>
              <a:off x="64260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0" name="Freeform 14589">
              <a:extLst>
                <a:ext uri="{FF2B5EF4-FFF2-40B4-BE49-F238E27FC236}">
                  <a16:creationId xmlns:a16="http://schemas.microsoft.com/office/drawing/2014/main" id="{6CFA8C53-414F-C044-C8D2-5BC962744097}"/>
                </a:ext>
              </a:extLst>
            </p:cNvPr>
            <p:cNvSpPr/>
            <p:nvPr/>
          </p:nvSpPr>
          <p:spPr>
            <a:xfrm>
              <a:off x="70488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1" name="Freeform 14590">
              <a:extLst>
                <a:ext uri="{FF2B5EF4-FFF2-40B4-BE49-F238E27FC236}">
                  <a16:creationId xmlns:a16="http://schemas.microsoft.com/office/drawing/2014/main" id="{B0C0C620-D738-82A3-0C78-F11D81E220C8}"/>
                </a:ext>
              </a:extLst>
            </p:cNvPr>
            <p:cNvSpPr/>
            <p:nvPr/>
          </p:nvSpPr>
          <p:spPr>
            <a:xfrm>
              <a:off x="76788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2" name="Freeform 14591">
              <a:extLst>
                <a:ext uri="{FF2B5EF4-FFF2-40B4-BE49-F238E27FC236}">
                  <a16:creationId xmlns:a16="http://schemas.microsoft.com/office/drawing/2014/main" id="{FE7BD1ED-7D15-10EC-8BC4-079360F7669E}"/>
                </a:ext>
              </a:extLst>
            </p:cNvPr>
            <p:cNvSpPr/>
            <p:nvPr/>
          </p:nvSpPr>
          <p:spPr>
            <a:xfrm>
              <a:off x="830879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3" name="Freeform 14592">
              <a:extLst>
                <a:ext uri="{FF2B5EF4-FFF2-40B4-BE49-F238E27FC236}">
                  <a16:creationId xmlns:a16="http://schemas.microsoft.com/office/drawing/2014/main" id="{FCD99F08-A0A5-7940-8BB4-98575ED3D067}"/>
                </a:ext>
              </a:extLst>
            </p:cNvPr>
            <p:cNvSpPr/>
            <p:nvPr/>
          </p:nvSpPr>
          <p:spPr>
            <a:xfrm>
              <a:off x="89424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4" name="Freeform 14593">
              <a:extLst>
                <a:ext uri="{FF2B5EF4-FFF2-40B4-BE49-F238E27FC236}">
                  <a16:creationId xmlns:a16="http://schemas.microsoft.com/office/drawing/2014/main" id="{84B6F0B6-939F-EFB1-4546-07AD90E3C98F}"/>
                </a:ext>
              </a:extLst>
            </p:cNvPr>
            <p:cNvSpPr/>
            <p:nvPr/>
          </p:nvSpPr>
          <p:spPr>
            <a:xfrm>
              <a:off x="95652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5" name="Freeform 14594">
              <a:extLst>
                <a:ext uri="{FF2B5EF4-FFF2-40B4-BE49-F238E27FC236}">
                  <a16:creationId xmlns:a16="http://schemas.microsoft.com/office/drawing/2014/main" id="{F8F43BF9-83C8-946B-016B-F64BE2F55ECE}"/>
                </a:ext>
              </a:extLst>
            </p:cNvPr>
            <p:cNvSpPr/>
            <p:nvPr/>
          </p:nvSpPr>
          <p:spPr>
            <a:xfrm>
              <a:off x="1019880" y="443484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6" name="Freeform 14595">
              <a:extLst>
                <a:ext uri="{FF2B5EF4-FFF2-40B4-BE49-F238E27FC236}">
                  <a16:creationId xmlns:a16="http://schemas.microsoft.com/office/drawing/2014/main" id="{1297BD5D-23FE-1C0C-5D71-D32128D23BCD}"/>
                </a:ext>
              </a:extLst>
            </p:cNvPr>
            <p:cNvSpPr/>
            <p:nvPr/>
          </p:nvSpPr>
          <p:spPr>
            <a:xfrm>
              <a:off x="1082520" y="443484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7" name="Freeform 14596">
              <a:extLst>
                <a:ext uri="{FF2B5EF4-FFF2-40B4-BE49-F238E27FC236}">
                  <a16:creationId xmlns:a16="http://schemas.microsoft.com/office/drawing/2014/main" id="{16FBF21C-2BE1-6D5A-9716-8D921D7ABEF0}"/>
                </a:ext>
              </a:extLst>
            </p:cNvPr>
            <p:cNvSpPr/>
            <p:nvPr/>
          </p:nvSpPr>
          <p:spPr>
            <a:xfrm>
              <a:off x="114588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8" name="Freeform 14597">
              <a:extLst>
                <a:ext uri="{FF2B5EF4-FFF2-40B4-BE49-F238E27FC236}">
                  <a16:creationId xmlns:a16="http://schemas.microsoft.com/office/drawing/2014/main" id="{7CC454CB-B3E4-6686-6666-96980E262699}"/>
                </a:ext>
              </a:extLst>
            </p:cNvPr>
            <p:cNvSpPr/>
            <p:nvPr/>
          </p:nvSpPr>
          <p:spPr>
            <a:xfrm>
              <a:off x="1208880" y="443484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599" name="Freeform 14598">
              <a:extLst>
                <a:ext uri="{FF2B5EF4-FFF2-40B4-BE49-F238E27FC236}">
                  <a16:creationId xmlns:a16="http://schemas.microsoft.com/office/drawing/2014/main" id="{B7349161-4033-182F-3B2B-ECF5C46335D4}"/>
                </a:ext>
              </a:extLst>
            </p:cNvPr>
            <p:cNvSpPr/>
            <p:nvPr/>
          </p:nvSpPr>
          <p:spPr>
            <a:xfrm>
              <a:off x="39024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0" name="Freeform 14599">
              <a:extLst>
                <a:ext uri="{FF2B5EF4-FFF2-40B4-BE49-F238E27FC236}">
                  <a16:creationId xmlns:a16="http://schemas.microsoft.com/office/drawing/2014/main" id="{AB51DAC2-8544-A64A-0359-A57E40B1A521}"/>
                </a:ext>
              </a:extLst>
            </p:cNvPr>
            <p:cNvSpPr/>
            <p:nvPr/>
          </p:nvSpPr>
          <p:spPr>
            <a:xfrm>
              <a:off x="453239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1" name="Freeform 14600">
              <a:extLst>
                <a:ext uri="{FF2B5EF4-FFF2-40B4-BE49-F238E27FC236}">
                  <a16:creationId xmlns:a16="http://schemas.microsoft.com/office/drawing/2014/main" id="{6EFDBAC3-7CE2-BA7A-F25E-43B5A2702F09}"/>
                </a:ext>
              </a:extLst>
            </p:cNvPr>
            <p:cNvSpPr/>
            <p:nvPr/>
          </p:nvSpPr>
          <p:spPr>
            <a:xfrm>
              <a:off x="51624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2" name="Freeform 14601">
              <a:extLst>
                <a:ext uri="{FF2B5EF4-FFF2-40B4-BE49-F238E27FC236}">
                  <a16:creationId xmlns:a16="http://schemas.microsoft.com/office/drawing/2014/main" id="{6323C099-BE93-0298-012F-F25BA507403C}"/>
                </a:ext>
              </a:extLst>
            </p:cNvPr>
            <p:cNvSpPr/>
            <p:nvPr/>
          </p:nvSpPr>
          <p:spPr>
            <a:xfrm>
              <a:off x="579240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3" name="Freeform 14602">
              <a:extLst>
                <a:ext uri="{FF2B5EF4-FFF2-40B4-BE49-F238E27FC236}">
                  <a16:creationId xmlns:a16="http://schemas.microsoft.com/office/drawing/2014/main" id="{6D486ACB-481B-0561-A343-52ABFF42C809}"/>
                </a:ext>
              </a:extLst>
            </p:cNvPr>
            <p:cNvSpPr/>
            <p:nvPr/>
          </p:nvSpPr>
          <p:spPr>
            <a:xfrm>
              <a:off x="64260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4" name="Freeform 14603">
              <a:extLst>
                <a:ext uri="{FF2B5EF4-FFF2-40B4-BE49-F238E27FC236}">
                  <a16:creationId xmlns:a16="http://schemas.microsoft.com/office/drawing/2014/main" id="{E2E6D4E9-82F4-46D5-EA60-6A32F0568261}"/>
                </a:ext>
              </a:extLst>
            </p:cNvPr>
            <p:cNvSpPr/>
            <p:nvPr/>
          </p:nvSpPr>
          <p:spPr>
            <a:xfrm>
              <a:off x="70488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5" name="Freeform 14604">
              <a:extLst>
                <a:ext uri="{FF2B5EF4-FFF2-40B4-BE49-F238E27FC236}">
                  <a16:creationId xmlns:a16="http://schemas.microsoft.com/office/drawing/2014/main" id="{8202EA3C-4607-204E-4EB3-A93752EE545B}"/>
                </a:ext>
              </a:extLst>
            </p:cNvPr>
            <p:cNvSpPr/>
            <p:nvPr/>
          </p:nvSpPr>
          <p:spPr>
            <a:xfrm>
              <a:off x="76788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6" name="Freeform 14605">
              <a:extLst>
                <a:ext uri="{FF2B5EF4-FFF2-40B4-BE49-F238E27FC236}">
                  <a16:creationId xmlns:a16="http://schemas.microsoft.com/office/drawing/2014/main" id="{03D9B464-27F6-31BC-7E59-CABAED5CFB5D}"/>
                </a:ext>
              </a:extLst>
            </p:cNvPr>
            <p:cNvSpPr/>
            <p:nvPr/>
          </p:nvSpPr>
          <p:spPr>
            <a:xfrm>
              <a:off x="830879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7" name="Freeform 14606">
              <a:extLst>
                <a:ext uri="{FF2B5EF4-FFF2-40B4-BE49-F238E27FC236}">
                  <a16:creationId xmlns:a16="http://schemas.microsoft.com/office/drawing/2014/main" id="{45B67A84-DAE4-0A0C-858C-E8EC3E61E035}"/>
                </a:ext>
              </a:extLst>
            </p:cNvPr>
            <p:cNvSpPr/>
            <p:nvPr/>
          </p:nvSpPr>
          <p:spPr>
            <a:xfrm>
              <a:off x="89424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8" name="Freeform 14607">
              <a:extLst>
                <a:ext uri="{FF2B5EF4-FFF2-40B4-BE49-F238E27FC236}">
                  <a16:creationId xmlns:a16="http://schemas.microsoft.com/office/drawing/2014/main" id="{094C8280-9765-949E-7743-1C6A185046BF}"/>
                </a:ext>
              </a:extLst>
            </p:cNvPr>
            <p:cNvSpPr/>
            <p:nvPr/>
          </p:nvSpPr>
          <p:spPr>
            <a:xfrm>
              <a:off x="95652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09" name="Freeform 14608">
              <a:extLst>
                <a:ext uri="{FF2B5EF4-FFF2-40B4-BE49-F238E27FC236}">
                  <a16:creationId xmlns:a16="http://schemas.microsoft.com/office/drawing/2014/main" id="{ED2A105A-CC50-BA74-1118-811084DBB7D9}"/>
                </a:ext>
              </a:extLst>
            </p:cNvPr>
            <p:cNvSpPr/>
            <p:nvPr/>
          </p:nvSpPr>
          <p:spPr>
            <a:xfrm>
              <a:off x="1019880" y="4501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0" name="Freeform 14609">
              <a:extLst>
                <a:ext uri="{FF2B5EF4-FFF2-40B4-BE49-F238E27FC236}">
                  <a16:creationId xmlns:a16="http://schemas.microsoft.com/office/drawing/2014/main" id="{6A751BFF-27A0-F5FC-E462-1FF8E38BAF6E}"/>
                </a:ext>
              </a:extLst>
            </p:cNvPr>
            <p:cNvSpPr/>
            <p:nvPr/>
          </p:nvSpPr>
          <p:spPr>
            <a:xfrm>
              <a:off x="1082520" y="4501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1" name="Freeform 14610">
              <a:extLst>
                <a:ext uri="{FF2B5EF4-FFF2-40B4-BE49-F238E27FC236}">
                  <a16:creationId xmlns:a16="http://schemas.microsoft.com/office/drawing/2014/main" id="{1AA94AF2-034D-1EB6-B889-34BF397D25B3}"/>
                </a:ext>
              </a:extLst>
            </p:cNvPr>
            <p:cNvSpPr/>
            <p:nvPr/>
          </p:nvSpPr>
          <p:spPr>
            <a:xfrm>
              <a:off x="114588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2" name="Freeform 14611">
              <a:extLst>
                <a:ext uri="{FF2B5EF4-FFF2-40B4-BE49-F238E27FC236}">
                  <a16:creationId xmlns:a16="http://schemas.microsoft.com/office/drawing/2014/main" id="{ACCE3087-6C1B-7084-DF65-3582505FFD34}"/>
                </a:ext>
              </a:extLst>
            </p:cNvPr>
            <p:cNvSpPr/>
            <p:nvPr/>
          </p:nvSpPr>
          <p:spPr>
            <a:xfrm>
              <a:off x="1208880" y="4501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3" name="Freeform 14612">
              <a:extLst>
                <a:ext uri="{FF2B5EF4-FFF2-40B4-BE49-F238E27FC236}">
                  <a16:creationId xmlns:a16="http://schemas.microsoft.com/office/drawing/2014/main" id="{F980A889-F502-3481-28EA-5EB51AD3DF87}"/>
                </a:ext>
              </a:extLst>
            </p:cNvPr>
            <p:cNvSpPr/>
            <p:nvPr/>
          </p:nvSpPr>
          <p:spPr>
            <a:xfrm>
              <a:off x="39024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4" name="Freeform 14613">
              <a:extLst>
                <a:ext uri="{FF2B5EF4-FFF2-40B4-BE49-F238E27FC236}">
                  <a16:creationId xmlns:a16="http://schemas.microsoft.com/office/drawing/2014/main" id="{6CE6E589-D1C0-DB0D-0B73-CBFEC9A1A1FE}"/>
                </a:ext>
              </a:extLst>
            </p:cNvPr>
            <p:cNvSpPr/>
            <p:nvPr/>
          </p:nvSpPr>
          <p:spPr>
            <a:xfrm>
              <a:off x="453239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5" name="Freeform 14614">
              <a:extLst>
                <a:ext uri="{FF2B5EF4-FFF2-40B4-BE49-F238E27FC236}">
                  <a16:creationId xmlns:a16="http://schemas.microsoft.com/office/drawing/2014/main" id="{77B77BEF-B5B7-BB95-0184-6CD30833F0E3}"/>
                </a:ext>
              </a:extLst>
            </p:cNvPr>
            <p:cNvSpPr/>
            <p:nvPr/>
          </p:nvSpPr>
          <p:spPr>
            <a:xfrm>
              <a:off x="51624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6" name="Freeform 14615">
              <a:extLst>
                <a:ext uri="{FF2B5EF4-FFF2-40B4-BE49-F238E27FC236}">
                  <a16:creationId xmlns:a16="http://schemas.microsoft.com/office/drawing/2014/main" id="{B46A79FC-AB84-5D7B-D1CD-4DEEE318B3AD}"/>
                </a:ext>
              </a:extLst>
            </p:cNvPr>
            <p:cNvSpPr/>
            <p:nvPr/>
          </p:nvSpPr>
          <p:spPr>
            <a:xfrm>
              <a:off x="579240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7" name="Freeform 14616">
              <a:extLst>
                <a:ext uri="{FF2B5EF4-FFF2-40B4-BE49-F238E27FC236}">
                  <a16:creationId xmlns:a16="http://schemas.microsoft.com/office/drawing/2014/main" id="{3DDADC35-957A-7A03-92D7-D4D702A15FA4}"/>
                </a:ext>
              </a:extLst>
            </p:cNvPr>
            <p:cNvSpPr/>
            <p:nvPr/>
          </p:nvSpPr>
          <p:spPr>
            <a:xfrm>
              <a:off x="64260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8" name="Freeform 14617">
              <a:extLst>
                <a:ext uri="{FF2B5EF4-FFF2-40B4-BE49-F238E27FC236}">
                  <a16:creationId xmlns:a16="http://schemas.microsoft.com/office/drawing/2014/main" id="{B7839F77-2684-9569-8637-169DCF8AAAA8}"/>
                </a:ext>
              </a:extLst>
            </p:cNvPr>
            <p:cNvSpPr/>
            <p:nvPr/>
          </p:nvSpPr>
          <p:spPr>
            <a:xfrm>
              <a:off x="70488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19" name="Freeform 14618">
              <a:extLst>
                <a:ext uri="{FF2B5EF4-FFF2-40B4-BE49-F238E27FC236}">
                  <a16:creationId xmlns:a16="http://schemas.microsoft.com/office/drawing/2014/main" id="{8719DFF6-35C7-D3E3-01FA-08774A7FE82D}"/>
                </a:ext>
              </a:extLst>
            </p:cNvPr>
            <p:cNvSpPr/>
            <p:nvPr/>
          </p:nvSpPr>
          <p:spPr>
            <a:xfrm>
              <a:off x="76788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0" name="Freeform 14619">
              <a:extLst>
                <a:ext uri="{FF2B5EF4-FFF2-40B4-BE49-F238E27FC236}">
                  <a16:creationId xmlns:a16="http://schemas.microsoft.com/office/drawing/2014/main" id="{29B86258-DDE6-5F88-95FD-E4300EC7288E}"/>
                </a:ext>
              </a:extLst>
            </p:cNvPr>
            <p:cNvSpPr/>
            <p:nvPr/>
          </p:nvSpPr>
          <p:spPr>
            <a:xfrm>
              <a:off x="830879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1" name="Freeform 14620">
              <a:extLst>
                <a:ext uri="{FF2B5EF4-FFF2-40B4-BE49-F238E27FC236}">
                  <a16:creationId xmlns:a16="http://schemas.microsoft.com/office/drawing/2014/main" id="{7AB35BB6-FA53-37EF-08BC-B3A662A0D6A3}"/>
                </a:ext>
              </a:extLst>
            </p:cNvPr>
            <p:cNvSpPr/>
            <p:nvPr/>
          </p:nvSpPr>
          <p:spPr>
            <a:xfrm>
              <a:off x="89424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2" name="Freeform 14621">
              <a:extLst>
                <a:ext uri="{FF2B5EF4-FFF2-40B4-BE49-F238E27FC236}">
                  <a16:creationId xmlns:a16="http://schemas.microsoft.com/office/drawing/2014/main" id="{F6BB58C0-14A9-B871-8B9C-364C45A72336}"/>
                </a:ext>
              </a:extLst>
            </p:cNvPr>
            <p:cNvSpPr/>
            <p:nvPr/>
          </p:nvSpPr>
          <p:spPr>
            <a:xfrm>
              <a:off x="95652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3" name="Freeform 14622">
              <a:extLst>
                <a:ext uri="{FF2B5EF4-FFF2-40B4-BE49-F238E27FC236}">
                  <a16:creationId xmlns:a16="http://schemas.microsoft.com/office/drawing/2014/main" id="{795C70CB-9C5F-3673-447E-9931DDF4E24A}"/>
                </a:ext>
              </a:extLst>
            </p:cNvPr>
            <p:cNvSpPr/>
            <p:nvPr/>
          </p:nvSpPr>
          <p:spPr>
            <a:xfrm>
              <a:off x="1019880" y="4569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4" name="Freeform 14623">
              <a:extLst>
                <a:ext uri="{FF2B5EF4-FFF2-40B4-BE49-F238E27FC236}">
                  <a16:creationId xmlns:a16="http://schemas.microsoft.com/office/drawing/2014/main" id="{8E7BB5D0-EAE6-E236-37D8-199621C5ED83}"/>
                </a:ext>
              </a:extLst>
            </p:cNvPr>
            <p:cNvSpPr/>
            <p:nvPr/>
          </p:nvSpPr>
          <p:spPr>
            <a:xfrm>
              <a:off x="1082520" y="4569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5" name="Freeform 14624">
              <a:extLst>
                <a:ext uri="{FF2B5EF4-FFF2-40B4-BE49-F238E27FC236}">
                  <a16:creationId xmlns:a16="http://schemas.microsoft.com/office/drawing/2014/main" id="{EE3F086C-8F06-2DD6-B0F4-6129C193F573}"/>
                </a:ext>
              </a:extLst>
            </p:cNvPr>
            <p:cNvSpPr/>
            <p:nvPr/>
          </p:nvSpPr>
          <p:spPr>
            <a:xfrm>
              <a:off x="114588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6" name="Freeform 14625">
              <a:extLst>
                <a:ext uri="{FF2B5EF4-FFF2-40B4-BE49-F238E27FC236}">
                  <a16:creationId xmlns:a16="http://schemas.microsoft.com/office/drawing/2014/main" id="{3C1750CF-D4A3-3075-31B1-F6C294435C98}"/>
                </a:ext>
              </a:extLst>
            </p:cNvPr>
            <p:cNvSpPr/>
            <p:nvPr/>
          </p:nvSpPr>
          <p:spPr>
            <a:xfrm>
              <a:off x="1208880" y="4569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7" name="Freeform 14626">
              <a:extLst>
                <a:ext uri="{FF2B5EF4-FFF2-40B4-BE49-F238E27FC236}">
                  <a16:creationId xmlns:a16="http://schemas.microsoft.com/office/drawing/2014/main" id="{57E85219-F2F8-D330-1F02-7D90BB6E7239}"/>
                </a:ext>
              </a:extLst>
            </p:cNvPr>
            <p:cNvSpPr/>
            <p:nvPr/>
          </p:nvSpPr>
          <p:spPr>
            <a:xfrm>
              <a:off x="39024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8" name="Freeform 14627">
              <a:extLst>
                <a:ext uri="{FF2B5EF4-FFF2-40B4-BE49-F238E27FC236}">
                  <a16:creationId xmlns:a16="http://schemas.microsoft.com/office/drawing/2014/main" id="{E2F1EFF6-B664-150E-A951-EF677228CBFD}"/>
                </a:ext>
              </a:extLst>
            </p:cNvPr>
            <p:cNvSpPr/>
            <p:nvPr/>
          </p:nvSpPr>
          <p:spPr>
            <a:xfrm>
              <a:off x="453239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29" name="Freeform 14628">
              <a:extLst>
                <a:ext uri="{FF2B5EF4-FFF2-40B4-BE49-F238E27FC236}">
                  <a16:creationId xmlns:a16="http://schemas.microsoft.com/office/drawing/2014/main" id="{1FBAEEA6-40FC-C1D4-4E22-39E27C258FC5}"/>
                </a:ext>
              </a:extLst>
            </p:cNvPr>
            <p:cNvSpPr/>
            <p:nvPr/>
          </p:nvSpPr>
          <p:spPr>
            <a:xfrm>
              <a:off x="51624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0" name="Freeform 14629">
              <a:extLst>
                <a:ext uri="{FF2B5EF4-FFF2-40B4-BE49-F238E27FC236}">
                  <a16:creationId xmlns:a16="http://schemas.microsoft.com/office/drawing/2014/main" id="{5DE42E9C-2CA2-C32F-AE51-D6C4DB042BE5}"/>
                </a:ext>
              </a:extLst>
            </p:cNvPr>
            <p:cNvSpPr/>
            <p:nvPr/>
          </p:nvSpPr>
          <p:spPr>
            <a:xfrm>
              <a:off x="579240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1" name="Freeform 14630">
              <a:extLst>
                <a:ext uri="{FF2B5EF4-FFF2-40B4-BE49-F238E27FC236}">
                  <a16:creationId xmlns:a16="http://schemas.microsoft.com/office/drawing/2014/main" id="{DAABB442-2448-1022-BF6D-CBAB9BAD5AF6}"/>
                </a:ext>
              </a:extLst>
            </p:cNvPr>
            <p:cNvSpPr/>
            <p:nvPr/>
          </p:nvSpPr>
          <p:spPr>
            <a:xfrm>
              <a:off x="64260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2" name="Freeform 14631">
              <a:extLst>
                <a:ext uri="{FF2B5EF4-FFF2-40B4-BE49-F238E27FC236}">
                  <a16:creationId xmlns:a16="http://schemas.microsoft.com/office/drawing/2014/main" id="{A476B4C9-3C3F-9253-9A65-FEBB617E0DDD}"/>
                </a:ext>
              </a:extLst>
            </p:cNvPr>
            <p:cNvSpPr/>
            <p:nvPr/>
          </p:nvSpPr>
          <p:spPr>
            <a:xfrm>
              <a:off x="70488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3" name="Freeform 14632">
              <a:extLst>
                <a:ext uri="{FF2B5EF4-FFF2-40B4-BE49-F238E27FC236}">
                  <a16:creationId xmlns:a16="http://schemas.microsoft.com/office/drawing/2014/main" id="{81AA0882-5151-C4C7-DC23-A139C9E209FB}"/>
                </a:ext>
              </a:extLst>
            </p:cNvPr>
            <p:cNvSpPr/>
            <p:nvPr/>
          </p:nvSpPr>
          <p:spPr>
            <a:xfrm>
              <a:off x="76788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4" name="Freeform 14633">
              <a:extLst>
                <a:ext uri="{FF2B5EF4-FFF2-40B4-BE49-F238E27FC236}">
                  <a16:creationId xmlns:a16="http://schemas.microsoft.com/office/drawing/2014/main" id="{7BBD8A08-2E0C-6952-6505-84BFAE393ED6}"/>
                </a:ext>
              </a:extLst>
            </p:cNvPr>
            <p:cNvSpPr/>
            <p:nvPr/>
          </p:nvSpPr>
          <p:spPr>
            <a:xfrm>
              <a:off x="830879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5" name="Freeform 14634">
              <a:extLst>
                <a:ext uri="{FF2B5EF4-FFF2-40B4-BE49-F238E27FC236}">
                  <a16:creationId xmlns:a16="http://schemas.microsoft.com/office/drawing/2014/main" id="{C47FD8BD-967F-7177-51E8-4C92617A4DBB}"/>
                </a:ext>
              </a:extLst>
            </p:cNvPr>
            <p:cNvSpPr/>
            <p:nvPr/>
          </p:nvSpPr>
          <p:spPr>
            <a:xfrm>
              <a:off x="89424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6" name="Freeform 14635">
              <a:extLst>
                <a:ext uri="{FF2B5EF4-FFF2-40B4-BE49-F238E27FC236}">
                  <a16:creationId xmlns:a16="http://schemas.microsoft.com/office/drawing/2014/main" id="{2755F421-4EE4-F10D-D466-E614CE255D44}"/>
                </a:ext>
              </a:extLst>
            </p:cNvPr>
            <p:cNvSpPr/>
            <p:nvPr/>
          </p:nvSpPr>
          <p:spPr>
            <a:xfrm>
              <a:off x="95652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7" name="Freeform 14636">
              <a:extLst>
                <a:ext uri="{FF2B5EF4-FFF2-40B4-BE49-F238E27FC236}">
                  <a16:creationId xmlns:a16="http://schemas.microsoft.com/office/drawing/2014/main" id="{DCBF0608-D39B-D4EF-25BD-E5EEA2DB2E42}"/>
                </a:ext>
              </a:extLst>
            </p:cNvPr>
            <p:cNvSpPr/>
            <p:nvPr/>
          </p:nvSpPr>
          <p:spPr>
            <a:xfrm>
              <a:off x="1019880" y="463680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8" name="Freeform 14637">
              <a:extLst>
                <a:ext uri="{FF2B5EF4-FFF2-40B4-BE49-F238E27FC236}">
                  <a16:creationId xmlns:a16="http://schemas.microsoft.com/office/drawing/2014/main" id="{69B6376E-E047-E94B-F6CE-639F30CC25D8}"/>
                </a:ext>
              </a:extLst>
            </p:cNvPr>
            <p:cNvSpPr/>
            <p:nvPr/>
          </p:nvSpPr>
          <p:spPr>
            <a:xfrm>
              <a:off x="1082520" y="463680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39" name="Freeform 14638">
              <a:extLst>
                <a:ext uri="{FF2B5EF4-FFF2-40B4-BE49-F238E27FC236}">
                  <a16:creationId xmlns:a16="http://schemas.microsoft.com/office/drawing/2014/main" id="{7E293F0E-71F2-5D8D-C131-206AFA698641}"/>
                </a:ext>
              </a:extLst>
            </p:cNvPr>
            <p:cNvSpPr/>
            <p:nvPr/>
          </p:nvSpPr>
          <p:spPr>
            <a:xfrm>
              <a:off x="114588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0" name="Freeform 14639">
              <a:extLst>
                <a:ext uri="{FF2B5EF4-FFF2-40B4-BE49-F238E27FC236}">
                  <a16:creationId xmlns:a16="http://schemas.microsoft.com/office/drawing/2014/main" id="{4BD3527C-7DD9-DA68-1CA5-E8F0EECFC996}"/>
                </a:ext>
              </a:extLst>
            </p:cNvPr>
            <p:cNvSpPr/>
            <p:nvPr/>
          </p:nvSpPr>
          <p:spPr>
            <a:xfrm>
              <a:off x="1208880" y="463680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1" name="Freeform 14640">
              <a:extLst>
                <a:ext uri="{FF2B5EF4-FFF2-40B4-BE49-F238E27FC236}">
                  <a16:creationId xmlns:a16="http://schemas.microsoft.com/office/drawing/2014/main" id="{D99D2A0E-4E4A-3872-94B8-2403D82E61F3}"/>
                </a:ext>
              </a:extLst>
            </p:cNvPr>
            <p:cNvSpPr/>
            <p:nvPr/>
          </p:nvSpPr>
          <p:spPr>
            <a:xfrm>
              <a:off x="39024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2" name="Freeform 14641">
              <a:extLst>
                <a:ext uri="{FF2B5EF4-FFF2-40B4-BE49-F238E27FC236}">
                  <a16:creationId xmlns:a16="http://schemas.microsoft.com/office/drawing/2014/main" id="{36A696AA-30AE-4797-8F26-C46DC55154AE}"/>
                </a:ext>
              </a:extLst>
            </p:cNvPr>
            <p:cNvSpPr/>
            <p:nvPr/>
          </p:nvSpPr>
          <p:spPr>
            <a:xfrm>
              <a:off x="453239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3" name="Freeform 14642">
              <a:extLst>
                <a:ext uri="{FF2B5EF4-FFF2-40B4-BE49-F238E27FC236}">
                  <a16:creationId xmlns:a16="http://schemas.microsoft.com/office/drawing/2014/main" id="{E78D61DB-2496-A508-9A7E-05E65A8283C3}"/>
                </a:ext>
              </a:extLst>
            </p:cNvPr>
            <p:cNvSpPr/>
            <p:nvPr/>
          </p:nvSpPr>
          <p:spPr>
            <a:xfrm>
              <a:off x="51624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4" name="Freeform 14643">
              <a:extLst>
                <a:ext uri="{FF2B5EF4-FFF2-40B4-BE49-F238E27FC236}">
                  <a16:creationId xmlns:a16="http://schemas.microsoft.com/office/drawing/2014/main" id="{ACE43E55-79E6-F84B-7D99-F7947661F9A4}"/>
                </a:ext>
              </a:extLst>
            </p:cNvPr>
            <p:cNvSpPr/>
            <p:nvPr/>
          </p:nvSpPr>
          <p:spPr>
            <a:xfrm>
              <a:off x="579240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5" name="Freeform 14644">
              <a:extLst>
                <a:ext uri="{FF2B5EF4-FFF2-40B4-BE49-F238E27FC236}">
                  <a16:creationId xmlns:a16="http://schemas.microsoft.com/office/drawing/2014/main" id="{A3E1717B-99EB-499A-E2FB-6092E97BD321}"/>
                </a:ext>
              </a:extLst>
            </p:cNvPr>
            <p:cNvSpPr/>
            <p:nvPr/>
          </p:nvSpPr>
          <p:spPr>
            <a:xfrm>
              <a:off x="64260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6" name="Freeform 14645">
              <a:extLst>
                <a:ext uri="{FF2B5EF4-FFF2-40B4-BE49-F238E27FC236}">
                  <a16:creationId xmlns:a16="http://schemas.microsoft.com/office/drawing/2014/main" id="{318C9DAF-96D6-0C12-C205-54703A077401}"/>
                </a:ext>
              </a:extLst>
            </p:cNvPr>
            <p:cNvSpPr/>
            <p:nvPr/>
          </p:nvSpPr>
          <p:spPr>
            <a:xfrm>
              <a:off x="70488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7" name="Freeform 14646">
              <a:extLst>
                <a:ext uri="{FF2B5EF4-FFF2-40B4-BE49-F238E27FC236}">
                  <a16:creationId xmlns:a16="http://schemas.microsoft.com/office/drawing/2014/main" id="{5ED6F3B9-F71C-681B-F238-37F3AD00A73C}"/>
                </a:ext>
              </a:extLst>
            </p:cNvPr>
            <p:cNvSpPr/>
            <p:nvPr/>
          </p:nvSpPr>
          <p:spPr>
            <a:xfrm>
              <a:off x="76788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8" name="Freeform 14647">
              <a:extLst>
                <a:ext uri="{FF2B5EF4-FFF2-40B4-BE49-F238E27FC236}">
                  <a16:creationId xmlns:a16="http://schemas.microsoft.com/office/drawing/2014/main" id="{DF6AC9E7-A17B-D0BE-16FC-9354A52F9874}"/>
                </a:ext>
              </a:extLst>
            </p:cNvPr>
            <p:cNvSpPr/>
            <p:nvPr/>
          </p:nvSpPr>
          <p:spPr>
            <a:xfrm>
              <a:off x="830879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49" name="Freeform 14648">
              <a:extLst>
                <a:ext uri="{FF2B5EF4-FFF2-40B4-BE49-F238E27FC236}">
                  <a16:creationId xmlns:a16="http://schemas.microsoft.com/office/drawing/2014/main" id="{52568B67-7306-BCD7-8F60-9D56499C1057}"/>
                </a:ext>
              </a:extLst>
            </p:cNvPr>
            <p:cNvSpPr/>
            <p:nvPr/>
          </p:nvSpPr>
          <p:spPr>
            <a:xfrm>
              <a:off x="89424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0" name="Freeform 14649">
              <a:extLst>
                <a:ext uri="{FF2B5EF4-FFF2-40B4-BE49-F238E27FC236}">
                  <a16:creationId xmlns:a16="http://schemas.microsoft.com/office/drawing/2014/main" id="{350A446B-9EF6-4DF8-FBE6-699788ABCFFC}"/>
                </a:ext>
              </a:extLst>
            </p:cNvPr>
            <p:cNvSpPr/>
            <p:nvPr/>
          </p:nvSpPr>
          <p:spPr>
            <a:xfrm>
              <a:off x="95652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1" name="Freeform 14650">
              <a:extLst>
                <a:ext uri="{FF2B5EF4-FFF2-40B4-BE49-F238E27FC236}">
                  <a16:creationId xmlns:a16="http://schemas.microsoft.com/office/drawing/2014/main" id="{E38AA6A8-D0F0-C40B-4D49-14C5D1049D4E}"/>
                </a:ext>
              </a:extLst>
            </p:cNvPr>
            <p:cNvSpPr/>
            <p:nvPr/>
          </p:nvSpPr>
          <p:spPr>
            <a:xfrm>
              <a:off x="1019880" y="470412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2" name="Freeform 14651">
              <a:extLst>
                <a:ext uri="{FF2B5EF4-FFF2-40B4-BE49-F238E27FC236}">
                  <a16:creationId xmlns:a16="http://schemas.microsoft.com/office/drawing/2014/main" id="{881483BD-5939-BA17-6475-9D350760E4B2}"/>
                </a:ext>
              </a:extLst>
            </p:cNvPr>
            <p:cNvSpPr/>
            <p:nvPr/>
          </p:nvSpPr>
          <p:spPr>
            <a:xfrm>
              <a:off x="1082520" y="470412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3" name="Freeform 14652">
              <a:extLst>
                <a:ext uri="{FF2B5EF4-FFF2-40B4-BE49-F238E27FC236}">
                  <a16:creationId xmlns:a16="http://schemas.microsoft.com/office/drawing/2014/main" id="{2AD246B0-B66B-3DCF-CBDF-BEFDF1C59384}"/>
                </a:ext>
              </a:extLst>
            </p:cNvPr>
            <p:cNvSpPr/>
            <p:nvPr/>
          </p:nvSpPr>
          <p:spPr>
            <a:xfrm>
              <a:off x="114588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4" name="Freeform 14653">
              <a:extLst>
                <a:ext uri="{FF2B5EF4-FFF2-40B4-BE49-F238E27FC236}">
                  <a16:creationId xmlns:a16="http://schemas.microsoft.com/office/drawing/2014/main" id="{FC1A3579-23AC-445C-88E3-52542020B7E1}"/>
                </a:ext>
              </a:extLst>
            </p:cNvPr>
            <p:cNvSpPr/>
            <p:nvPr/>
          </p:nvSpPr>
          <p:spPr>
            <a:xfrm>
              <a:off x="1208880" y="470412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5" name="Freeform 14654">
              <a:extLst>
                <a:ext uri="{FF2B5EF4-FFF2-40B4-BE49-F238E27FC236}">
                  <a16:creationId xmlns:a16="http://schemas.microsoft.com/office/drawing/2014/main" id="{5379C302-328A-D261-B2A1-6BEE0221B2B5}"/>
                </a:ext>
              </a:extLst>
            </p:cNvPr>
            <p:cNvSpPr/>
            <p:nvPr/>
          </p:nvSpPr>
          <p:spPr>
            <a:xfrm>
              <a:off x="39024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6" name="Freeform 14655">
              <a:extLst>
                <a:ext uri="{FF2B5EF4-FFF2-40B4-BE49-F238E27FC236}">
                  <a16:creationId xmlns:a16="http://schemas.microsoft.com/office/drawing/2014/main" id="{5CB998AD-CD3A-9206-E1E8-FC6C4E6B7209}"/>
                </a:ext>
              </a:extLst>
            </p:cNvPr>
            <p:cNvSpPr/>
            <p:nvPr/>
          </p:nvSpPr>
          <p:spPr>
            <a:xfrm>
              <a:off x="453239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7" name="Freeform 14656">
              <a:extLst>
                <a:ext uri="{FF2B5EF4-FFF2-40B4-BE49-F238E27FC236}">
                  <a16:creationId xmlns:a16="http://schemas.microsoft.com/office/drawing/2014/main" id="{05102950-A4AE-124E-D0C7-4C7295A0C3BB}"/>
                </a:ext>
              </a:extLst>
            </p:cNvPr>
            <p:cNvSpPr/>
            <p:nvPr/>
          </p:nvSpPr>
          <p:spPr>
            <a:xfrm>
              <a:off x="51624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8" name="Freeform 14657">
              <a:extLst>
                <a:ext uri="{FF2B5EF4-FFF2-40B4-BE49-F238E27FC236}">
                  <a16:creationId xmlns:a16="http://schemas.microsoft.com/office/drawing/2014/main" id="{4E105CA7-8E08-C9E7-925D-05B143B7561D}"/>
                </a:ext>
              </a:extLst>
            </p:cNvPr>
            <p:cNvSpPr/>
            <p:nvPr/>
          </p:nvSpPr>
          <p:spPr>
            <a:xfrm>
              <a:off x="579240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59" name="Freeform 14658">
              <a:extLst>
                <a:ext uri="{FF2B5EF4-FFF2-40B4-BE49-F238E27FC236}">
                  <a16:creationId xmlns:a16="http://schemas.microsoft.com/office/drawing/2014/main" id="{86C3143D-987F-9F5C-7237-66B271CF59C9}"/>
                </a:ext>
              </a:extLst>
            </p:cNvPr>
            <p:cNvSpPr/>
            <p:nvPr/>
          </p:nvSpPr>
          <p:spPr>
            <a:xfrm>
              <a:off x="64260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0" name="Freeform 14659">
              <a:extLst>
                <a:ext uri="{FF2B5EF4-FFF2-40B4-BE49-F238E27FC236}">
                  <a16:creationId xmlns:a16="http://schemas.microsoft.com/office/drawing/2014/main" id="{FDF3FC01-D5A0-D4DF-DBB2-E4F77E3C568F}"/>
                </a:ext>
              </a:extLst>
            </p:cNvPr>
            <p:cNvSpPr/>
            <p:nvPr/>
          </p:nvSpPr>
          <p:spPr>
            <a:xfrm>
              <a:off x="70488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1" name="Freeform 14660">
              <a:extLst>
                <a:ext uri="{FF2B5EF4-FFF2-40B4-BE49-F238E27FC236}">
                  <a16:creationId xmlns:a16="http://schemas.microsoft.com/office/drawing/2014/main" id="{D0F74DFF-EDA2-3E57-159C-543A20CCFAEF}"/>
                </a:ext>
              </a:extLst>
            </p:cNvPr>
            <p:cNvSpPr/>
            <p:nvPr/>
          </p:nvSpPr>
          <p:spPr>
            <a:xfrm>
              <a:off x="76788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2" name="Freeform 14661">
              <a:extLst>
                <a:ext uri="{FF2B5EF4-FFF2-40B4-BE49-F238E27FC236}">
                  <a16:creationId xmlns:a16="http://schemas.microsoft.com/office/drawing/2014/main" id="{669743CA-0AC8-AEA6-4BEE-14A1BC289736}"/>
                </a:ext>
              </a:extLst>
            </p:cNvPr>
            <p:cNvSpPr/>
            <p:nvPr/>
          </p:nvSpPr>
          <p:spPr>
            <a:xfrm>
              <a:off x="830879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3" name="Freeform 14662">
              <a:extLst>
                <a:ext uri="{FF2B5EF4-FFF2-40B4-BE49-F238E27FC236}">
                  <a16:creationId xmlns:a16="http://schemas.microsoft.com/office/drawing/2014/main" id="{75558599-AD82-9A90-DECF-492C7D8D6FF9}"/>
                </a:ext>
              </a:extLst>
            </p:cNvPr>
            <p:cNvSpPr/>
            <p:nvPr/>
          </p:nvSpPr>
          <p:spPr>
            <a:xfrm>
              <a:off x="89424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4" name="Freeform 14663">
              <a:extLst>
                <a:ext uri="{FF2B5EF4-FFF2-40B4-BE49-F238E27FC236}">
                  <a16:creationId xmlns:a16="http://schemas.microsoft.com/office/drawing/2014/main" id="{74FF80FA-B61D-2509-4C67-0BCFCC502434}"/>
                </a:ext>
              </a:extLst>
            </p:cNvPr>
            <p:cNvSpPr/>
            <p:nvPr/>
          </p:nvSpPr>
          <p:spPr>
            <a:xfrm>
              <a:off x="95652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5" name="Freeform 14664">
              <a:extLst>
                <a:ext uri="{FF2B5EF4-FFF2-40B4-BE49-F238E27FC236}">
                  <a16:creationId xmlns:a16="http://schemas.microsoft.com/office/drawing/2014/main" id="{17373C24-FF3F-72FA-5771-BAE30DCBB979}"/>
                </a:ext>
              </a:extLst>
            </p:cNvPr>
            <p:cNvSpPr/>
            <p:nvPr/>
          </p:nvSpPr>
          <p:spPr>
            <a:xfrm>
              <a:off x="1019880" y="4771080"/>
              <a:ext cx="12852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6" name="Freeform 14665">
              <a:extLst>
                <a:ext uri="{FF2B5EF4-FFF2-40B4-BE49-F238E27FC236}">
                  <a16:creationId xmlns:a16="http://schemas.microsoft.com/office/drawing/2014/main" id="{CF836D2C-4E47-FA2A-9CA6-B30B23941A9F}"/>
                </a:ext>
              </a:extLst>
            </p:cNvPr>
            <p:cNvSpPr/>
            <p:nvPr/>
          </p:nvSpPr>
          <p:spPr>
            <a:xfrm>
              <a:off x="1082520" y="4771080"/>
              <a:ext cx="12888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7" name="Freeform 14666">
              <a:extLst>
                <a:ext uri="{FF2B5EF4-FFF2-40B4-BE49-F238E27FC236}">
                  <a16:creationId xmlns:a16="http://schemas.microsoft.com/office/drawing/2014/main" id="{2AA0C794-9379-6DDA-5890-B59E73C046DF}"/>
                </a:ext>
              </a:extLst>
            </p:cNvPr>
            <p:cNvSpPr/>
            <p:nvPr/>
          </p:nvSpPr>
          <p:spPr>
            <a:xfrm>
              <a:off x="114588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  <p:sp>
          <p:nvSpPr>
            <p:cNvPr id="14668" name="Freeform 14667">
              <a:extLst>
                <a:ext uri="{FF2B5EF4-FFF2-40B4-BE49-F238E27FC236}">
                  <a16:creationId xmlns:a16="http://schemas.microsoft.com/office/drawing/2014/main" id="{B8865974-B3AD-334E-E3EE-2321F7CACF9D}"/>
                </a:ext>
              </a:extLst>
            </p:cNvPr>
            <p:cNvSpPr/>
            <p:nvPr/>
          </p:nvSpPr>
          <p:spPr>
            <a:xfrm>
              <a:off x="1208880" y="4771080"/>
              <a:ext cx="128160" cy="12852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12700">
              <a:solidFill>
                <a:srgbClr val="C0C0C0">
                  <a:alpha val="50000"/>
                </a:srgbClr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2600" b="0" i="0" u="none" strike="noStrike" kern="1200">
                <a:ln>
                  <a:noFill/>
                </a:ln>
                <a:latin typeface="Luxi Sans" pitchFamily="34"/>
                <a:ea typeface="DejaVu LGC Sans" pitchFamily="2"/>
                <a:cs typeface="DejaVu LGC Sans" pitchFamily="2"/>
              </a:endParaRPr>
            </a:p>
          </p:txBody>
        </p:sp>
      </p:grpSp>
      <p:grpSp>
        <p:nvGrpSpPr>
          <p:cNvPr id="14685" name="Group 14684">
            <a:extLst>
              <a:ext uri="{FF2B5EF4-FFF2-40B4-BE49-F238E27FC236}">
                <a16:creationId xmlns:a16="http://schemas.microsoft.com/office/drawing/2014/main" id="{C506AD0E-1F36-86BC-08D2-2E9CCA25E9AA}"/>
              </a:ext>
            </a:extLst>
          </p:cNvPr>
          <p:cNvGrpSpPr/>
          <p:nvPr/>
        </p:nvGrpSpPr>
        <p:grpSpPr>
          <a:xfrm>
            <a:off x="4569268" y="3956045"/>
            <a:ext cx="1497106" cy="1371600"/>
            <a:chOff x="983658" y="3758771"/>
            <a:chExt cx="1497106" cy="1371600"/>
          </a:xfrm>
        </p:grpSpPr>
        <p:sp>
          <p:nvSpPr>
            <p:cNvPr id="14671" name="Triangle 14670">
              <a:extLst>
                <a:ext uri="{FF2B5EF4-FFF2-40B4-BE49-F238E27FC236}">
                  <a16:creationId xmlns:a16="http://schemas.microsoft.com/office/drawing/2014/main" id="{A55EAE35-7778-24DE-BD8C-5EC7C810D028}"/>
                </a:ext>
              </a:extLst>
            </p:cNvPr>
            <p:cNvSpPr/>
            <p:nvPr/>
          </p:nvSpPr>
          <p:spPr>
            <a:xfrm>
              <a:off x="1517516" y="4496847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70" name="Chord 14669">
              <a:extLst>
                <a:ext uri="{FF2B5EF4-FFF2-40B4-BE49-F238E27FC236}">
                  <a16:creationId xmlns:a16="http://schemas.microsoft.com/office/drawing/2014/main" id="{DB755644-E48A-BD49-8F5D-33E85FB2763F}"/>
                </a:ext>
              </a:extLst>
            </p:cNvPr>
            <p:cNvSpPr/>
            <p:nvPr/>
          </p:nvSpPr>
          <p:spPr>
            <a:xfrm>
              <a:off x="983658" y="3877999"/>
              <a:ext cx="1497106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73" name="Straight Connector 14672">
              <a:extLst>
                <a:ext uri="{FF2B5EF4-FFF2-40B4-BE49-F238E27FC236}">
                  <a16:creationId xmlns:a16="http://schemas.microsoft.com/office/drawing/2014/main" id="{D0189AFE-5709-C27B-BAA5-01A932CEC3D9}"/>
                </a:ext>
              </a:extLst>
            </p:cNvPr>
            <p:cNvCxnSpPr>
              <a:cxnSpLocks/>
            </p:cNvCxnSpPr>
            <p:nvPr/>
          </p:nvCxnSpPr>
          <p:spPr>
            <a:xfrm>
              <a:off x="1728358" y="3758771"/>
              <a:ext cx="538088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75" name="Straight Connector 14674">
              <a:extLst>
                <a:ext uri="{FF2B5EF4-FFF2-40B4-BE49-F238E27FC236}">
                  <a16:creationId xmlns:a16="http://schemas.microsoft.com/office/drawing/2014/main" id="{AE169C61-1BC7-764D-C87D-78F112C3B0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8681" y="3758771"/>
              <a:ext cx="609677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86" name="Group 14685">
            <a:extLst>
              <a:ext uri="{FF2B5EF4-FFF2-40B4-BE49-F238E27FC236}">
                <a16:creationId xmlns:a16="http://schemas.microsoft.com/office/drawing/2014/main" id="{D4D8BDBD-41DF-8104-2FA5-21D62EFCF6A0}"/>
              </a:ext>
            </a:extLst>
          </p:cNvPr>
          <p:cNvGrpSpPr/>
          <p:nvPr/>
        </p:nvGrpSpPr>
        <p:grpSpPr>
          <a:xfrm>
            <a:off x="2752888" y="3956045"/>
            <a:ext cx="916404" cy="1371600"/>
            <a:chOff x="2119897" y="801648"/>
            <a:chExt cx="916404" cy="1371600"/>
          </a:xfrm>
        </p:grpSpPr>
        <p:sp>
          <p:nvSpPr>
            <p:cNvPr id="14679" name="Triangle 14678">
              <a:extLst>
                <a:ext uri="{FF2B5EF4-FFF2-40B4-BE49-F238E27FC236}">
                  <a16:creationId xmlns:a16="http://schemas.microsoft.com/office/drawing/2014/main" id="{B596DB9B-BA66-64C7-7CAC-2A060EFC206E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0" name="Chord 14679">
              <a:extLst>
                <a:ext uri="{FF2B5EF4-FFF2-40B4-BE49-F238E27FC236}">
                  <a16:creationId xmlns:a16="http://schemas.microsoft.com/office/drawing/2014/main" id="{C081984F-EDB4-BCDB-E4D2-54EEAD5EFAC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81" name="Straight Connector 14680">
              <a:extLst>
                <a:ext uri="{FF2B5EF4-FFF2-40B4-BE49-F238E27FC236}">
                  <a16:creationId xmlns:a16="http://schemas.microsoft.com/office/drawing/2014/main" id="{BE264C4B-2361-E334-14D9-D308C4214CB5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82" name="Straight Connector 14681">
              <a:extLst>
                <a:ext uri="{FF2B5EF4-FFF2-40B4-BE49-F238E27FC236}">
                  <a16:creationId xmlns:a16="http://schemas.microsoft.com/office/drawing/2014/main" id="{29DA207C-D21A-039B-A0F5-F6D2A331B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87" name="Group 14686">
            <a:extLst>
              <a:ext uri="{FF2B5EF4-FFF2-40B4-BE49-F238E27FC236}">
                <a16:creationId xmlns:a16="http://schemas.microsoft.com/office/drawing/2014/main" id="{77843E26-26D5-BF2B-5502-D913C7FE1246}"/>
              </a:ext>
            </a:extLst>
          </p:cNvPr>
          <p:cNvGrpSpPr/>
          <p:nvPr/>
        </p:nvGrpSpPr>
        <p:grpSpPr>
          <a:xfrm>
            <a:off x="6937163" y="4760546"/>
            <a:ext cx="406599" cy="633525"/>
            <a:chOff x="2119897" y="801648"/>
            <a:chExt cx="916404" cy="1371600"/>
          </a:xfrm>
        </p:grpSpPr>
        <p:sp>
          <p:nvSpPr>
            <p:cNvPr id="14688" name="Triangle 14687">
              <a:extLst>
                <a:ext uri="{FF2B5EF4-FFF2-40B4-BE49-F238E27FC236}">
                  <a16:creationId xmlns:a16="http://schemas.microsoft.com/office/drawing/2014/main" id="{6B75F38B-E14A-DCD9-90BD-78B73334FDAC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89" name="Chord 14688">
              <a:extLst>
                <a:ext uri="{FF2B5EF4-FFF2-40B4-BE49-F238E27FC236}">
                  <a16:creationId xmlns:a16="http://schemas.microsoft.com/office/drawing/2014/main" id="{4D05E712-230F-916D-F843-93659D6A03EC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90" name="Straight Connector 14689">
              <a:extLst>
                <a:ext uri="{FF2B5EF4-FFF2-40B4-BE49-F238E27FC236}">
                  <a16:creationId xmlns:a16="http://schemas.microsoft.com/office/drawing/2014/main" id="{AFA253EC-F018-C4CC-0766-5403CC99E94C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1" name="Straight Connector 14690">
              <a:extLst>
                <a:ext uri="{FF2B5EF4-FFF2-40B4-BE49-F238E27FC236}">
                  <a16:creationId xmlns:a16="http://schemas.microsoft.com/office/drawing/2014/main" id="{DC22D11D-B133-AE73-1D3C-E7CB6D2CDE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92" name="Group 14691">
            <a:extLst>
              <a:ext uri="{FF2B5EF4-FFF2-40B4-BE49-F238E27FC236}">
                <a16:creationId xmlns:a16="http://schemas.microsoft.com/office/drawing/2014/main" id="{19AA1352-B2D0-D3BF-3252-EF691B7D05D9}"/>
              </a:ext>
            </a:extLst>
          </p:cNvPr>
          <p:cNvGrpSpPr/>
          <p:nvPr/>
        </p:nvGrpSpPr>
        <p:grpSpPr>
          <a:xfrm>
            <a:off x="7346844" y="4302742"/>
            <a:ext cx="406599" cy="633525"/>
            <a:chOff x="2119897" y="801648"/>
            <a:chExt cx="916404" cy="1371600"/>
          </a:xfrm>
        </p:grpSpPr>
        <p:sp>
          <p:nvSpPr>
            <p:cNvPr id="14693" name="Triangle 14692">
              <a:extLst>
                <a:ext uri="{FF2B5EF4-FFF2-40B4-BE49-F238E27FC236}">
                  <a16:creationId xmlns:a16="http://schemas.microsoft.com/office/drawing/2014/main" id="{FDF1D818-4212-347B-4B90-D829D517A23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4" name="Chord 14693">
              <a:extLst>
                <a:ext uri="{FF2B5EF4-FFF2-40B4-BE49-F238E27FC236}">
                  <a16:creationId xmlns:a16="http://schemas.microsoft.com/office/drawing/2014/main" id="{41BB53F8-B505-5C0C-4590-BE50E7F5173B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695" name="Straight Connector 14694">
              <a:extLst>
                <a:ext uri="{FF2B5EF4-FFF2-40B4-BE49-F238E27FC236}">
                  <a16:creationId xmlns:a16="http://schemas.microsoft.com/office/drawing/2014/main" id="{B5232433-68F3-A454-0AF1-8C8234AE98F6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96" name="Straight Connector 14695">
              <a:extLst>
                <a:ext uri="{FF2B5EF4-FFF2-40B4-BE49-F238E27FC236}">
                  <a16:creationId xmlns:a16="http://schemas.microsoft.com/office/drawing/2014/main" id="{11009B6B-EA08-F131-E465-B189611BC8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97" name="Group 14696">
            <a:extLst>
              <a:ext uri="{FF2B5EF4-FFF2-40B4-BE49-F238E27FC236}">
                <a16:creationId xmlns:a16="http://schemas.microsoft.com/office/drawing/2014/main" id="{E385EC34-374A-922E-03B2-EC09AFF22FE0}"/>
              </a:ext>
            </a:extLst>
          </p:cNvPr>
          <p:cNvGrpSpPr/>
          <p:nvPr/>
        </p:nvGrpSpPr>
        <p:grpSpPr>
          <a:xfrm>
            <a:off x="8294876" y="4643650"/>
            <a:ext cx="406599" cy="633525"/>
            <a:chOff x="2119897" y="801648"/>
            <a:chExt cx="916404" cy="1371600"/>
          </a:xfrm>
        </p:grpSpPr>
        <p:sp>
          <p:nvSpPr>
            <p:cNvPr id="14698" name="Triangle 14697">
              <a:extLst>
                <a:ext uri="{FF2B5EF4-FFF2-40B4-BE49-F238E27FC236}">
                  <a16:creationId xmlns:a16="http://schemas.microsoft.com/office/drawing/2014/main" id="{9BB8C130-C9F1-70A7-972A-FB7B105F4171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99" name="Chord 14698">
              <a:extLst>
                <a:ext uri="{FF2B5EF4-FFF2-40B4-BE49-F238E27FC236}">
                  <a16:creationId xmlns:a16="http://schemas.microsoft.com/office/drawing/2014/main" id="{D3EC6880-F1D9-F9FB-82FA-C090D28A83B0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00" name="Straight Connector 14699">
              <a:extLst>
                <a:ext uri="{FF2B5EF4-FFF2-40B4-BE49-F238E27FC236}">
                  <a16:creationId xmlns:a16="http://schemas.microsoft.com/office/drawing/2014/main" id="{C4D5481F-D6E9-8C4B-FB00-6F725C8F2997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1" name="Straight Connector 14700">
              <a:extLst>
                <a:ext uri="{FF2B5EF4-FFF2-40B4-BE49-F238E27FC236}">
                  <a16:creationId xmlns:a16="http://schemas.microsoft.com/office/drawing/2014/main" id="{96FF016A-564B-A45C-9EC4-D8DD73676D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02" name="Group 14701">
            <a:extLst>
              <a:ext uri="{FF2B5EF4-FFF2-40B4-BE49-F238E27FC236}">
                <a16:creationId xmlns:a16="http://schemas.microsoft.com/office/drawing/2014/main" id="{85720A65-A76B-AB14-7807-8C2B9B1FBEC8}"/>
              </a:ext>
            </a:extLst>
          </p:cNvPr>
          <p:cNvGrpSpPr/>
          <p:nvPr/>
        </p:nvGrpSpPr>
        <p:grpSpPr>
          <a:xfrm>
            <a:off x="8939422" y="4914178"/>
            <a:ext cx="406599" cy="633525"/>
            <a:chOff x="2119897" y="801648"/>
            <a:chExt cx="916404" cy="1371600"/>
          </a:xfrm>
        </p:grpSpPr>
        <p:sp>
          <p:nvSpPr>
            <p:cNvPr id="14703" name="Triangle 14702">
              <a:extLst>
                <a:ext uri="{FF2B5EF4-FFF2-40B4-BE49-F238E27FC236}">
                  <a16:creationId xmlns:a16="http://schemas.microsoft.com/office/drawing/2014/main" id="{539965E3-BC52-0937-BD0B-F0FE338248F0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4" name="Chord 14703">
              <a:extLst>
                <a:ext uri="{FF2B5EF4-FFF2-40B4-BE49-F238E27FC236}">
                  <a16:creationId xmlns:a16="http://schemas.microsoft.com/office/drawing/2014/main" id="{24B6D3C2-0B94-A368-14CA-112339A3F19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05" name="Straight Connector 14704">
              <a:extLst>
                <a:ext uri="{FF2B5EF4-FFF2-40B4-BE49-F238E27FC236}">
                  <a16:creationId xmlns:a16="http://schemas.microsoft.com/office/drawing/2014/main" id="{A57D9569-3A48-40B8-F5AD-9393CC4A3546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06" name="Straight Connector 14705">
              <a:extLst>
                <a:ext uri="{FF2B5EF4-FFF2-40B4-BE49-F238E27FC236}">
                  <a16:creationId xmlns:a16="http://schemas.microsoft.com/office/drawing/2014/main" id="{CBF5DC3F-0F08-A43F-12E1-A9B4D3DCB3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07" name="Group 14706">
            <a:extLst>
              <a:ext uri="{FF2B5EF4-FFF2-40B4-BE49-F238E27FC236}">
                <a16:creationId xmlns:a16="http://schemas.microsoft.com/office/drawing/2014/main" id="{2F96307D-D887-DDFA-92F4-0CFC4F46B607}"/>
              </a:ext>
            </a:extLst>
          </p:cNvPr>
          <p:cNvGrpSpPr/>
          <p:nvPr/>
        </p:nvGrpSpPr>
        <p:grpSpPr>
          <a:xfrm>
            <a:off x="9431087" y="4592442"/>
            <a:ext cx="406599" cy="633525"/>
            <a:chOff x="2119897" y="801648"/>
            <a:chExt cx="916404" cy="1371600"/>
          </a:xfrm>
        </p:grpSpPr>
        <p:sp>
          <p:nvSpPr>
            <p:cNvPr id="14708" name="Triangle 14707">
              <a:extLst>
                <a:ext uri="{FF2B5EF4-FFF2-40B4-BE49-F238E27FC236}">
                  <a16:creationId xmlns:a16="http://schemas.microsoft.com/office/drawing/2014/main" id="{801DB9BF-ACD3-267E-803D-811C4DD52E1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09" name="Chord 14708">
              <a:extLst>
                <a:ext uri="{FF2B5EF4-FFF2-40B4-BE49-F238E27FC236}">
                  <a16:creationId xmlns:a16="http://schemas.microsoft.com/office/drawing/2014/main" id="{5451FA91-DAC6-24EE-C4F3-E96DC37CA8D8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10" name="Straight Connector 14709">
              <a:extLst>
                <a:ext uri="{FF2B5EF4-FFF2-40B4-BE49-F238E27FC236}">
                  <a16:creationId xmlns:a16="http://schemas.microsoft.com/office/drawing/2014/main" id="{B270FA6F-7E46-826C-931B-A36D5B09167D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1" name="Straight Connector 14710">
              <a:extLst>
                <a:ext uri="{FF2B5EF4-FFF2-40B4-BE49-F238E27FC236}">
                  <a16:creationId xmlns:a16="http://schemas.microsoft.com/office/drawing/2014/main" id="{8027A8C9-2F7B-7D44-9828-6C5C94203D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12" name="Group 14711">
            <a:extLst>
              <a:ext uri="{FF2B5EF4-FFF2-40B4-BE49-F238E27FC236}">
                <a16:creationId xmlns:a16="http://schemas.microsoft.com/office/drawing/2014/main" id="{EF459C6E-3292-7B6A-9AA6-8A069D0A2954}"/>
              </a:ext>
            </a:extLst>
          </p:cNvPr>
          <p:cNvGrpSpPr/>
          <p:nvPr/>
        </p:nvGrpSpPr>
        <p:grpSpPr>
          <a:xfrm>
            <a:off x="8688751" y="4255637"/>
            <a:ext cx="406599" cy="633525"/>
            <a:chOff x="2119897" y="801648"/>
            <a:chExt cx="916404" cy="1371600"/>
          </a:xfrm>
        </p:grpSpPr>
        <p:sp>
          <p:nvSpPr>
            <p:cNvPr id="14713" name="Triangle 14712">
              <a:extLst>
                <a:ext uri="{FF2B5EF4-FFF2-40B4-BE49-F238E27FC236}">
                  <a16:creationId xmlns:a16="http://schemas.microsoft.com/office/drawing/2014/main" id="{FA80AA43-EEC8-B0CF-7457-014BF5A4C942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4" name="Chord 14713">
              <a:extLst>
                <a:ext uri="{FF2B5EF4-FFF2-40B4-BE49-F238E27FC236}">
                  <a16:creationId xmlns:a16="http://schemas.microsoft.com/office/drawing/2014/main" id="{0CCE8970-CDB5-1EA7-56C5-CA5E54D7657A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715" name="Straight Connector 14714">
              <a:extLst>
                <a:ext uri="{FF2B5EF4-FFF2-40B4-BE49-F238E27FC236}">
                  <a16:creationId xmlns:a16="http://schemas.microsoft.com/office/drawing/2014/main" id="{B842755B-C7C5-A584-FF78-2D1979FE146A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16" name="Straight Connector 14715">
              <a:extLst>
                <a:ext uri="{FF2B5EF4-FFF2-40B4-BE49-F238E27FC236}">
                  <a16:creationId xmlns:a16="http://schemas.microsoft.com/office/drawing/2014/main" id="{DFD1C190-BF99-FF88-D7BE-10B43AF5C50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17" name="Group 14716">
            <a:extLst>
              <a:ext uri="{FF2B5EF4-FFF2-40B4-BE49-F238E27FC236}">
                <a16:creationId xmlns:a16="http://schemas.microsoft.com/office/drawing/2014/main" id="{087651FE-70AD-629E-E158-04941DDE70FA}"/>
              </a:ext>
            </a:extLst>
          </p:cNvPr>
          <p:cNvGrpSpPr/>
          <p:nvPr/>
        </p:nvGrpSpPr>
        <p:grpSpPr>
          <a:xfrm>
            <a:off x="7788327" y="4859108"/>
            <a:ext cx="406599" cy="633525"/>
            <a:chOff x="2119897" y="801648"/>
            <a:chExt cx="916404" cy="1371600"/>
          </a:xfrm>
        </p:grpSpPr>
        <p:sp>
          <p:nvSpPr>
            <p:cNvPr id="14718" name="Triangle 14717">
              <a:extLst>
                <a:ext uri="{FF2B5EF4-FFF2-40B4-BE49-F238E27FC236}">
                  <a16:creationId xmlns:a16="http://schemas.microsoft.com/office/drawing/2014/main" id="{30797C41-4902-BFA3-3BCF-CC9540B676EF}"/>
                </a:ext>
              </a:extLst>
            </p:cNvPr>
            <p:cNvSpPr/>
            <p:nvPr/>
          </p:nvSpPr>
          <p:spPr>
            <a:xfrm>
              <a:off x="2391108" y="1539724"/>
              <a:ext cx="382546" cy="633524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19" name="Chord 14718">
              <a:extLst>
                <a:ext uri="{FF2B5EF4-FFF2-40B4-BE49-F238E27FC236}">
                  <a16:creationId xmlns:a16="http://schemas.microsoft.com/office/drawing/2014/main" id="{084EFBAF-ACFB-2841-C6C2-4AA6DFC93244}"/>
                </a:ext>
              </a:extLst>
            </p:cNvPr>
            <p:cNvSpPr/>
            <p:nvPr/>
          </p:nvSpPr>
          <p:spPr>
            <a:xfrm>
              <a:off x="2119897" y="920876"/>
              <a:ext cx="916404" cy="721793"/>
            </a:xfrm>
            <a:prstGeom prst="chord">
              <a:avLst>
                <a:gd name="adj1" fmla="val 21539097"/>
                <a:gd name="adj2" fmla="val 10893483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20" name="Straight Connector 14719">
              <a:extLst>
                <a:ext uri="{FF2B5EF4-FFF2-40B4-BE49-F238E27FC236}">
                  <a16:creationId xmlns:a16="http://schemas.microsoft.com/office/drawing/2014/main" id="{E08CD814-47F8-98DB-2016-30D4FBF459B1}"/>
                </a:ext>
              </a:extLst>
            </p:cNvPr>
            <p:cNvCxnSpPr>
              <a:cxnSpLocks/>
            </p:cNvCxnSpPr>
            <p:nvPr/>
          </p:nvCxnSpPr>
          <p:spPr>
            <a:xfrm>
              <a:off x="2601950" y="801648"/>
              <a:ext cx="322918" cy="569666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21" name="Straight Connector 14720">
              <a:extLst>
                <a:ext uri="{FF2B5EF4-FFF2-40B4-BE49-F238E27FC236}">
                  <a16:creationId xmlns:a16="http://schemas.microsoft.com/office/drawing/2014/main" id="{E2D4E9FA-2F6B-7FC4-6CBF-9B98382A71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6446" y="801648"/>
              <a:ext cx="335504" cy="480124"/>
            </a:xfrm>
            <a:prstGeom prst="lin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22" name="Picture 14721">
            <a:extLst>
              <a:ext uri="{FF2B5EF4-FFF2-40B4-BE49-F238E27FC236}">
                <a16:creationId xmlns:a16="http://schemas.microsoft.com/office/drawing/2014/main" id="{20DD9B61-DE97-B7E9-6143-63EAC1C965A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988" t="19967" r="19988" b="19967"/>
          <a:stretch>
            <a:fillRect/>
          </a:stretch>
        </p:blipFill>
        <p:spPr>
          <a:xfrm>
            <a:off x="7590656" y="709084"/>
            <a:ext cx="1417680" cy="1357200"/>
          </a:xfrm>
          <a:prstGeom prst="rect">
            <a:avLst/>
          </a:prstGeom>
          <a:noFill/>
          <a:ln w="0">
            <a:solidFill>
              <a:srgbClr val="C0C0C0"/>
            </a:solidFill>
            <a:prstDash val="solid"/>
          </a:ln>
        </p:spPr>
      </p:pic>
      <p:sp>
        <p:nvSpPr>
          <p:cNvPr id="14723" name="TextBox 14722">
            <a:extLst>
              <a:ext uri="{FF2B5EF4-FFF2-40B4-BE49-F238E27FC236}">
                <a16:creationId xmlns:a16="http://schemas.microsoft.com/office/drawing/2014/main" id="{981C4E5A-1B01-6EFA-3756-5844977D63EE}"/>
              </a:ext>
            </a:extLst>
          </p:cNvPr>
          <p:cNvSpPr txBox="1"/>
          <p:nvPr/>
        </p:nvSpPr>
        <p:spPr>
          <a:xfrm>
            <a:off x="7294320" y="2349815"/>
            <a:ext cx="25655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u="none" strike="noStrike" kern="1200" dirty="0">
                <a:ln>
                  <a:noFill/>
                </a:ln>
                <a:solidFill>
                  <a:srgbClr val="000000"/>
                </a:solidFill>
                <a:latin typeface="Luxi Sans" pitchFamily="34"/>
                <a:ea typeface="DejaVu LGC Sans" pitchFamily="2"/>
                <a:cs typeface="DejaVu LGC Sans" pitchFamily="2"/>
              </a:rPr>
              <a:t>Aperture Synthesis</a:t>
            </a:r>
          </a:p>
          <a:p>
            <a:endParaRPr lang="en-US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sz="1400" dirty="0">
                <a:solidFill>
                  <a:srgbClr val="000000"/>
                </a:solidFill>
                <a:latin typeface="Luxi Sans" pitchFamily="34"/>
              </a:rPr>
              <a:t>Measure spatial frequencies…</a:t>
            </a:r>
          </a:p>
          <a:p>
            <a:endParaRPr lang="en-US" sz="1400" dirty="0">
              <a:solidFill>
                <a:srgbClr val="000000"/>
              </a:solidFill>
              <a:latin typeface="Luxi Sans" pitchFamily="34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Luxi Sans" pitchFamily="34"/>
              </a:rPr>
              <a:t> “ K-space Sampling “</a:t>
            </a:r>
            <a:endParaRPr lang="en-US" sz="1600" b="1" dirty="0"/>
          </a:p>
        </p:txBody>
      </p:sp>
      <p:sp>
        <p:nvSpPr>
          <p:cNvPr id="14724" name="Bent-Up Arrow 14723">
            <a:extLst>
              <a:ext uri="{FF2B5EF4-FFF2-40B4-BE49-F238E27FC236}">
                <a16:creationId xmlns:a16="http://schemas.microsoft.com/office/drawing/2014/main" id="{3FF2745C-C0EE-21AA-AB97-DB4CE3181B98}"/>
              </a:ext>
            </a:extLst>
          </p:cNvPr>
          <p:cNvSpPr/>
          <p:nvPr/>
        </p:nvSpPr>
        <p:spPr>
          <a:xfrm rot="5400000">
            <a:off x="928940" y="4151478"/>
            <a:ext cx="761084" cy="764321"/>
          </a:xfrm>
          <a:prstGeom prst="bentUpArrow">
            <a:avLst>
              <a:gd name="adj1" fmla="val 7850"/>
              <a:gd name="adj2" fmla="val 25000"/>
              <a:gd name="adj3" fmla="val 25000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25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11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A29004-6BB1-F005-7369-36B178C7C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53" y="595882"/>
            <a:ext cx="2007085" cy="14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783AF37-7281-DEFD-88A8-59C198366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11" y="3265894"/>
            <a:ext cx="1404703" cy="17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A82F94-E0E0-847B-A878-9B010B6A58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1639" y="2054363"/>
            <a:ext cx="2015823" cy="15643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5429C-3E75-5BF1-65D7-AF96075A7A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1167" y="2470993"/>
            <a:ext cx="1078608" cy="1367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15CEB-3C5F-C835-35C3-20EAC45CBE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69375" y="2492640"/>
            <a:ext cx="1821348" cy="1367073"/>
          </a:xfrm>
          <a:prstGeom prst="rect">
            <a:avLst/>
          </a:prstGeom>
        </p:spPr>
      </p:pic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0C8F0F35-B556-F7A0-2793-628918C2D98F}"/>
              </a:ext>
            </a:extLst>
          </p:cNvPr>
          <p:cNvSpPr/>
          <p:nvPr/>
        </p:nvSpPr>
        <p:spPr>
          <a:xfrm flipH="1" flipV="1">
            <a:off x="2223446" y="1813536"/>
            <a:ext cx="586146" cy="528441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A1A5C5BE-ECDF-11B1-B5F1-BAB0FC5B0429}"/>
              </a:ext>
            </a:extLst>
          </p:cNvPr>
          <p:cNvSpPr/>
          <p:nvPr/>
        </p:nvSpPr>
        <p:spPr>
          <a:xfrm flipH="1">
            <a:off x="1702050" y="2470993"/>
            <a:ext cx="586145" cy="857580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AA12E6DC-4419-DF09-0821-B05F1B26EB85}"/>
              </a:ext>
            </a:extLst>
          </p:cNvPr>
          <p:cNvSpPr/>
          <p:nvPr/>
        </p:nvSpPr>
        <p:spPr>
          <a:xfrm flipH="1">
            <a:off x="4349775" y="1977696"/>
            <a:ext cx="443603" cy="49329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3" name="Straight Connector 12">
            <a:extLst>
              <a:ext uri="{FF2B5EF4-FFF2-40B4-BE49-F238E27FC236}">
                <a16:creationId xmlns:a16="http://schemas.microsoft.com/office/drawing/2014/main" id="{6F341349-DC2C-C0CA-6ED7-64A1ED73CE45}"/>
              </a:ext>
            </a:extLst>
          </p:cNvPr>
          <p:cNvSpPr/>
          <p:nvPr/>
        </p:nvSpPr>
        <p:spPr>
          <a:xfrm flipH="1" flipV="1">
            <a:off x="8700380" y="3618725"/>
            <a:ext cx="500526" cy="652738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840014-9B1B-3D54-F7BF-23FD4C827887}"/>
              </a:ext>
            </a:extLst>
          </p:cNvPr>
          <p:cNvSpPr txBox="1"/>
          <p:nvPr/>
        </p:nvSpPr>
        <p:spPr>
          <a:xfrm>
            <a:off x="197723" y="2070456"/>
            <a:ext cx="2354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Karl Jansky (1933)</a:t>
            </a:r>
          </a:p>
          <a:p>
            <a:r>
              <a:rPr lang="en-US" sz="1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“Radio Waves from the Milky Way”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247488-65CB-3F2C-9B1D-E94F80D9C676}"/>
              </a:ext>
            </a:extLst>
          </p:cNvPr>
          <p:cNvSpPr txBox="1"/>
          <p:nvPr/>
        </p:nvSpPr>
        <p:spPr>
          <a:xfrm>
            <a:off x="240974" y="5091401"/>
            <a:ext cx="2354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Grote </a:t>
            </a:r>
            <a:r>
              <a:rPr lang="en-US" sz="1400" dirty="0" err="1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Reber</a:t>
            </a:r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 (1936)</a:t>
            </a:r>
          </a:p>
          <a:p>
            <a:r>
              <a:rPr lang="en-US" sz="1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“First All-Sky Radio Map”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2735E8-A54E-BD2E-A5B0-6133F9489127}"/>
              </a:ext>
            </a:extLst>
          </p:cNvPr>
          <p:cNvSpPr txBox="1"/>
          <p:nvPr/>
        </p:nvSpPr>
        <p:spPr>
          <a:xfrm>
            <a:off x="6975570" y="1528190"/>
            <a:ext cx="31004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McCready, Pawsey, Payne-Scott. (1946)</a:t>
            </a:r>
          </a:p>
          <a:p>
            <a:r>
              <a:rPr lang="en-US" sz="1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“Used wave interference to infer spatial scale”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95DA5D-D658-F5B1-48FF-F7CD2ADCCA03}"/>
              </a:ext>
            </a:extLst>
          </p:cNvPr>
          <p:cNvSpPr txBox="1"/>
          <p:nvPr/>
        </p:nvSpPr>
        <p:spPr>
          <a:xfrm>
            <a:off x="3564065" y="3902132"/>
            <a:ext cx="2365956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Martin Ryle ( 1960+)</a:t>
            </a:r>
          </a:p>
          <a:p>
            <a:r>
              <a:rPr lang="en-US" sz="1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Luxi Sans" pitchFamily="34"/>
                <a:ea typeface="DejaVu LGC Sans" pitchFamily="2"/>
                <a:cs typeface="DejaVu LGC Sans" pitchFamily="2"/>
              </a:rPr>
              <a:t>“First intentional sampling of spatial frequency (k-space) in radio astronomy”</a:t>
            </a:r>
          </a:p>
          <a:p>
            <a:endParaRPr lang="en-US" sz="1400" dirty="0">
              <a:solidFill>
                <a:schemeClr val="bg1"/>
              </a:solidFill>
              <a:latin typeface="Luxi Sans" pitchFamily="34"/>
              <a:ea typeface="DejaVu LGC Sans" pitchFamily="2"/>
              <a:cs typeface="DejaVu LGC Sans" pitchFamily="2"/>
            </a:endParaRPr>
          </a:p>
          <a:p>
            <a:r>
              <a:rPr lang="en-US" sz="1400" dirty="0"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Physics Nobel Prize : 1974</a:t>
            </a:r>
          </a:p>
        </p:txBody>
      </p:sp>
    </p:spTree>
    <p:extLst>
      <p:ext uri="{BB962C8B-B14F-4D97-AF65-F5344CB8AC3E}">
        <p14:creationId xmlns:p14="http://schemas.microsoft.com/office/powerpoint/2010/main" val="3901103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2B34-6C83-D771-CDB6-0376A271815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3640" y="85151"/>
            <a:ext cx="9071640" cy="307777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Radio Telescopes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9457EB-F3D1-67B8-D13F-6633B4AB7D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9041" y="521944"/>
            <a:ext cx="10109974" cy="5201211"/>
          </a:xfrm>
          <a:prstGeom prst="rect">
            <a:avLst/>
          </a:prstGeom>
          <a:solidFill>
            <a:srgbClr val="99CCFF">
              <a:alpha val="20000"/>
            </a:srgbClr>
          </a:solidFill>
          <a:ln>
            <a:noFill/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AD518C9-5FE0-5830-607E-802DBCB5696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r="40236"/>
          <a:stretch>
            <a:fillRect/>
          </a:stretch>
        </p:blipFill>
        <p:spPr>
          <a:xfrm>
            <a:off x="3346528" y="2121336"/>
            <a:ext cx="1032949" cy="1277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Picture 2" descr="China Built the World's Largest Telescope. Then Came the Tourists | WIRED">
            <a:extLst>
              <a:ext uri="{FF2B5EF4-FFF2-40B4-BE49-F238E27FC236}">
                <a16:creationId xmlns:a16="http://schemas.microsoft.com/office/drawing/2014/main" id="{BCF05174-925E-5195-DE39-F87073E5C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610" y="1500620"/>
            <a:ext cx="1854988" cy="9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Straight Connector 55">
            <a:extLst>
              <a:ext uri="{FF2B5EF4-FFF2-40B4-BE49-F238E27FC236}">
                <a16:creationId xmlns:a16="http://schemas.microsoft.com/office/drawing/2014/main" id="{4351AD76-BCB5-528D-0A23-61F853D0D4CD}"/>
              </a:ext>
            </a:extLst>
          </p:cNvPr>
          <p:cNvSpPr/>
          <p:nvPr/>
        </p:nvSpPr>
        <p:spPr>
          <a:xfrm>
            <a:off x="2701923" y="2906752"/>
            <a:ext cx="89608" cy="320272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7" name="Straight Connector 56">
            <a:extLst>
              <a:ext uri="{FF2B5EF4-FFF2-40B4-BE49-F238E27FC236}">
                <a16:creationId xmlns:a16="http://schemas.microsoft.com/office/drawing/2014/main" id="{BF05E3BF-ACB7-45C1-6708-44B4A5456F91}"/>
              </a:ext>
            </a:extLst>
          </p:cNvPr>
          <p:cNvSpPr/>
          <p:nvPr/>
        </p:nvSpPr>
        <p:spPr>
          <a:xfrm>
            <a:off x="2593073" y="2364087"/>
            <a:ext cx="769470" cy="201293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8" name="Straight Connector 57">
            <a:extLst>
              <a:ext uri="{FF2B5EF4-FFF2-40B4-BE49-F238E27FC236}">
                <a16:creationId xmlns:a16="http://schemas.microsoft.com/office/drawing/2014/main" id="{E0441BF7-FB93-8324-096E-86DA12D723A1}"/>
              </a:ext>
            </a:extLst>
          </p:cNvPr>
          <p:cNvSpPr/>
          <p:nvPr/>
        </p:nvSpPr>
        <p:spPr>
          <a:xfrm flipV="1">
            <a:off x="7963607" y="2455543"/>
            <a:ext cx="521347" cy="271234"/>
          </a:xfrm>
          <a:prstGeom prst="line">
            <a:avLst/>
          </a:prstGeom>
          <a:noFill/>
          <a:ln w="18360">
            <a:solidFill>
              <a:srgbClr val="FFFF00"/>
            </a:solidFill>
            <a:prstDash val="solid"/>
            <a:head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uxi Sans" pitchFamily="34"/>
              <a:ea typeface="DejaVu LGC Sans" pitchFamily="2"/>
              <a:cs typeface="DejaVu LGC Sans" pitchFamily="2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EB84670-7E1F-9022-9DC7-CD77567EE96D}"/>
              </a:ext>
            </a:extLst>
          </p:cNvPr>
          <p:cNvSpPr txBox="1"/>
          <p:nvPr/>
        </p:nvSpPr>
        <p:spPr>
          <a:xfrm>
            <a:off x="3794996" y="2364088"/>
            <a:ext cx="694468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GBT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3A2CE47-82EF-7948-B644-339DF4B190F6}"/>
              </a:ext>
            </a:extLst>
          </p:cNvPr>
          <p:cNvSpPr txBox="1"/>
          <p:nvPr/>
        </p:nvSpPr>
        <p:spPr>
          <a:xfrm>
            <a:off x="9160514" y="1482196"/>
            <a:ext cx="987629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chemeClr val="bg1"/>
                </a:solidFill>
                <a:latin typeface="Luxi Sans" pitchFamily="34"/>
                <a:ea typeface="DejaVu LGC Sans" pitchFamily="2"/>
                <a:cs typeface="DejaVu LGC Sans" pitchFamily="2"/>
              </a:rPr>
              <a:t>FAST</a:t>
            </a:r>
          </a:p>
        </p:txBody>
      </p:sp>
      <p:pic>
        <p:nvPicPr>
          <p:cNvPr id="6" name="Picture 6" descr="This James Bond &quot;set&quot; will be demolished due to risk of collapse -  SoyaCincau">
            <a:extLst>
              <a:ext uri="{FF2B5EF4-FFF2-40B4-BE49-F238E27FC236}">
                <a16:creationId xmlns:a16="http://schemas.microsoft.com/office/drawing/2014/main" id="{1D319960-1BC1-6E1D-E563-030083330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575" y="3227023"/>
            <a:ext cx="1625730" cy="89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E26C0E-7E9B-C64A-85D5-3CB55573D048}"/>
              </a:ext>
            </a:extLst>
          </p:cNvPr>
          <p:cNvSpPr txBox="1"/>
          <p:nvPr/>
        </p:nvSpPr>
        <p:spPr>
          <a:xfrm>
            <a:off x="1723493" y="3216363"/>
            <a:ext cx="869580" cy="310041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dirty="0">
                <a:ln>
                  <a:noFill/>
                </a:ln>
                <a:solidFill>
                  <a:srgbClr val="FFFFFF"/>
                </a:solidFill>
                <a:latin typeface="Luxi Sans" pitchFamily="34"/>
                <a:ea typeface="DejaVu LGC Sans" pitchFamily="2"/>
                <a:cs typeface="DejaVu LGC Sans" pitchFamily="2"/>
              </a:rPr>
              <a:t>Arecibo</a:t>
            </a:r>
          </a:p>
        </p:txBody>
      </p:sp>
    </p:spTree>
    <p:extLst>
      <p:ext uri="{BB962C8B-B14F-4D97-AF65-F5344CB8AC3E}">
        <p14:creationId xmlns:p14="http://schemas.microsoft.com/office/powerpoint/2010/main" val="3577781403"/>
      </p:ext>
    </p:extLst>
  </p:cSld>
  <p:clrMapOvr>
    <a:masterClrMapping/>
  </p:clrMapOvr>
</p:sld>
</file>

<file path=ppt/theme/theme1.xml><?xml version="1.0" encoding="utf-8"?>
<a:theme xmlns:a="http://schemas.openxmlformats.org/drawingml/2006/main" name="NRAO_logo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29940</TotalTime>
  <Words>1691</Words>
  <Application>Microsoft Macintosh PowerPoint</Application>
  <PresentationFormat>Custom</PresentationFormat>
  <Paragraphs>595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Liberation Sans</vt:lpstr>
      <vt:lpstr>Liberation Serif</vt:lpstr>
      <vt:lpstr>Luxi Sans</vt:lpstr>
      <vt:lpstr>SourceSansPro</vt:lpstr>
      <vt:lpstr>StarSymbol</vt:lpstr>
      <vt:lpstr>Arial</vt:lpstr>
      <vt:lpstr>Calibri</vt:lpstr>
      <vt:lpstr>Cambria Math</vt:lpstr>
      <vt:lpstr>NRAO_logo_template</vt:lpstr>
      <vt:lpstr>Default</vt:lpstr>
      <vt:lpstr>Introduction to Radio Astronomy (for Medical Imagers)</vt:lpstr>
      <vt:lpstr>Radio Astronomy</vt:lpstr>
      <vt:lpstr>Radio Astronomy</vt:lpstr>
      <vt:lpstr>Radio Astronomy</vt:lpstr>
      <vt:lpstr>Images in Radio Astronomy</vt:lpstr>
      <vt:lpstr>Images in Radio Astronomy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Radio Telescopes around the World</vt:lpstr>
      <vt:lpstr>Images in Radio Astronomy  :  2D brightness distribution</vt:lpstr>
      <vt:lpstr>Images in Radio Astronomy  :  2D brightness distribution</vt:lpstr>
      <vt:lpstr>Images in Radio Astronomy  :  2D brightness distribution</vt:lpstr>
      <vt:lpstr>Images in Radio Astronomy  :  2D brightness distribution + B-fields</vt:lpstr>
      <vt:lpstr>Images in Radio Astronomy  :  Spectral Lines + Doppler Shifts</vt:lpstr>
      <vt:lpstr>Images in Radio Astronomy  :  Spectral Lines + Doppler Shifts</vt:lpstr>
      <vt:lpstr>Images in Radio Astronomy  :  Emission Physics</vt:lpstr>
      <vt:lpstr>Images in Radio Astronomy  :  Magnetic Fields</vt:lpstr>
      <vt:lpstr>Radio Interferometric Imaging</vt:lpstr>
      <vt:lpstr>Measuring spatial frequency components</vt:lpstr>
      <vt:lpstr>Filling up the K-space</vt:lpstr>
      <vt:lpstr>Spatial Frequency (uv) coverage + Observed Image</vt:lpstr>
      <vt:lpstr>Spatial Frequency (uv) coverage + Observed Image</vt:lpstr>
      <vt:lpstr>Spatial Frequency (uv) coverage + Observed Image</vt:lpstr>
      <vt:lpstr>Spatial Frequency (uv) coverage + Observed Image</vt:lpstr>
      <vt:lpstr>Spatial Frequency (uv) coverage + Observed Image</vt:lpstr>
      <vt:lpstr>Spatial Frequency (uv) coverage + Observed Image</vt:lpstr>
      <vt:lpstr>Measurement Equation : Forward Problem </vt:lpstr>
      <vt:lpstr>Measurement Equation : Forward Problem </vt:lpstr>
      <vt:lpstr>Measurement Equation : Solving </vt:lpstr>
      <vt:lpstr>PowerPoint Presentation</vt:lpstr>
      <vt:lpstr>PowerPoint Presentation</vt:lpstr>
      <vt:lpstr>Forward and Inverse Problems : Iterative Optimization algorithms</vt:lpstr>
      <vt:lpstr>Forward and Inverse Problems : Iterative Optimization algorithms</vt:lpstr>
      <vt:lpstr>Forward and Inverse Problems : Iterative Optimization algorithms</vt:lpstr>
      <vt:lpstr>The R&amp;D frontier 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Radio Astronomy (for Medical Imaging Professionals)</dc:title>
  <dc:creator>R. Urvashi</dc:creator>
  <cp:lastModifiedBy>Urvashi Rao Venkata</cp:lastModifiedBy>
  <cp:revision>884</cp:revision>
  <dcterms:created xsi:type="dcterms:W3CDTF">2009-03-29T11:28:33Z</dcterms:created>
  <dcterms:modified xsi:type="dcterms:W3CDTF">2023-10-19T04:37:51Z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