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2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A839-102A-B036-0EA4-2C1EA2B0C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D2029-13DD-D773-B808-B3548DF0F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92BC-95FB-CD6E-BC82-AC603D6D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B9D28-63F9-1626-1548-59A58269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CF01B-B904-FBF2-902D-602AB594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42FE-4670-E59A-DBEA-DAA52ACB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3E03A-F2CA-FA41-C49F-BD76472F1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D5FE-8A11-1F54-8DD4-7114E51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29A5B-4438-E643-E121-244E0ABC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5CAB-B0BC-5733-FA3E-E03EC558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4D5CC-7DC6-71F7-6625-3FA67EEC6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4422B-204D-49BA-F285-F36142C0E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58E4-6B5C-309C-42D6-3FE97BF1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2FA6F-E053-7BCB-781B-65FB73E1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6035-B1F4-D8E7-9174-6B436A47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41DA-495F-4820-DD18-CD888E97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F72D3-2709-A7A7-182C-6FBFBD1A3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7141-4500-CD9F-B82E-8AABEF86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3EEEF-00A5-4100-F7DA-BC7631A0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FFC03-DB9B-D5E0-2645-2026AF1D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1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D3F0-58E0-B7BC-E8CD-DF3ED2A7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6B319-9345-CB7D-CC0D-763A64F77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97194-5B90-0C6F-4B16-CB447669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41559-34A4-99AB-BE6B-8BBC0FDA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431F-F587-D62D-261C-42E5AE5C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1D90-19DB-3115-2E01-739211E8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02AB0-A95E-91B3-2F84-8A7EA7BD1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0B6CF-B250-30DC-922A-4A06E649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E3EFA-654A-D332-7A3C-ABE242B8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3B1A5-C915-54D7-A9F2-0CD1FA44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1BAC3-7F1F-19F8-1C71-DD588C9C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9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F6FB-98B1-3B16-82A3-0DF4F8A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64916-AFA3-C722-666F-A4A872A28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3A867-FC24-9AC5-1F4F-772581A63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531BA-B952-C53C-01B0-AA0296526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21F8D-CCF3-797B-84E4-4908ED7A6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70DEF-70BD-045B-D95C-8507F48C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614E2-13B6-6169-A612-CF5C9530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69B52-D69C-C94F-234B-B1A73C92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63EF-C12D-2FFF-6BFB-CCD5CDE5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D9AD8-87CE-740A-B4F5-CFCC7212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130D5-62AA-A26B-415C-F2793EE6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00350-0C86-28F0-61F1-43831B68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63624-535B-974D-66E6-7C596A34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4A25F-E207-29A3-971A-77E3D8C8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E16E7-4A03-049A-0722-AB8839B9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D67D-841F-84D8-9EDC-758EB429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9F57-FB55-1B40-798A-82EB84F6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7F1B3-69C2-FA4C-59D0-5CF986FA3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EA171-3FE6-1E34-1261-577C8FD4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ED586-4348-BBA0-CE6E-0065E59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48F02-EEAD-0215-F848-ACACF26B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6EF8-F5B6-3033-85EA-A4630825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E30A3-D2EB-3963-E468-40D640693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09069-7FCE-C6A6-CDA4-4B73FDF34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631E5-0672-C82E-0C89-B9A42F48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292E9-753E-DEF7-2A5E-C5251B4A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FCB83-587B-58C5-451C-7E88DAEB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4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9AEB2-8E1E-D1DE-F810-072F4AAB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C338D-5081-B162-4338-24C6B746E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2D003-4232-2B3E-6042-3D211D2CC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FF07-3B61-F245-8187-041C549F8DB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FE775-CBF6-D275-46B4-847EDCA2C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9BDA2-DC6F-26C4-DEAD-43071F153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9534-2B66-7145-A05F-F3B04F72A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id&#10;&#10;Description automatically generated">
            <a:extLst>
              <a:ext uri="{FF2B5EF4-FFF2-40B4-BE49-F238E27FC236}">
                <a16:creationId xmlns:a16="http://schemas.microsoft.com/office/drawing/2014/main" id="{133CDDEA-D1B3-D176-C2B1-E8B1465C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26" y="823732"/>
            <a:ext cx="5210535" cy="5210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A6EB0-65FD-9A83-2BF6-CAE6C657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548" y="823732"/>
            <a:ext cx="5210534" cy="5210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FB3B6-72CA-1F98-1FDC-337269E040EC}"/>
              </a:ext>
            </a:extLst>
          </p:cNvPr>
          <p:cNvSpPr txBox="1"/>
          <p:nvPr/>
        </p:nvSpPr>
        <p:spPr>
          <a:xfrm>
            <a:off x="8426647" y="454400"/>
            <a:ext cx="177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Hole Mask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EBCED-57B7-264C-F4B8-00EF9619DCD9}"/>
              </a:ext>
            </a:extLst>
          </p:cNvPr>
          <p:cNvSpPr txBox="1"/>
          <p:nvPr/>
        </p:nvSpPr>
        <p:spPr>
          <a:xfrm>
            <a:off x="3216113" y="454400"/>
            <a:ext cx="177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Hole Mask</a:t>
            </a:r>
          </a:p>
        </p:txBody>
      </p:sp>
    </p:spTree>
    <p:extLst>
      <p:ext uri="{BB962C8B-B14F-4D97-AF65-F5344CB8AC3E}">
        <p14:creationId xmlns:p14="http://schemas.microsoft.com/office/powerpoint/2010/main" val="47280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ccarilli ccarilli</dc:creator>
  <cp:lastModifiedBy>ccarilli ccarilli</cp:lastModifiedBy>
  <cp:revision>1</cp:revision>
  <dcterms:created xsi:type="dcterms:W3CDTF">2024-01-11T22:02:35Z</dcterms:created>
  <dcterms:modified xsi:type="dcterms:W3CDTF">2024-01-11T22:03:10Z</dcterms:modified>
</cp:coreProperties>
</file>