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4373" r:id="rId3"/>
    <p:sldMasterId id="2147484374" r:id="rId4"/>
  </p:sldMasterIdLst>
  <p:notesMasterIdLst>
    <p:notesMasterId r:id="rId8"/>
  </p:notesMasterIdLst>
  <p:handoutMasterIdLst>
    <p:handoutMasterId r:id="rId9"/>
  </p:handoutMasterIdLst>
  <p:sldIdLst>
    <p:sldId id="257" r:id="rId5"/>
    <p:sldId id="259" r:id="rId6"/>
    <p:sldId id="260" r:id="rId7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7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7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7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7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7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7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7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7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CC7EA"/>
    <a:srgbClr val="EAEAEA"/>
    <a:srgbClr val="66CCFF"/>
    <a:srgbClr val="99CCFF"/>
    <a:srgbClr val="330099"/>
    <a:srgbClr val="990033"/>
    <a:srgbClr val="ECECE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B4FCDC17-416F-4DDD-AACB-43AF11281F56}" type="datetime1">
              <a:rPr lang="en-US"/>
              <a:pPr>
                <a:defRPr/>
              </a:pPr>
              <a:t>7/6/2010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931BA9EE-3BC3-433D-BEF6-37FB97B46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FB510726-CF72-40AA-92C1-5380C442C0E0}" type="datetime1">
              <a:rPr lang="en-US"/>
              <a:pPr>
                <a:defRPr/>
              </a:pPr>
              <a:t>7/6/2010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34556796-B60D-4584-B898-A2F69C958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 pitchFamily="9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bg_slid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50"/>
            <a:ext cx="914400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390900" y="5489575"/>
            <a:ext cx="4246563" cy="104775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defRPr/>
            </a:pPr>
            <a:r>
              <a:rPr lang="en-US" sz="1350" dirty="0">
                <a:solidFill>
                  <a:srgbClr val="4375A2"/>
                </a:solidFill>
                <a:latin typeface="Gill Sans MT" pitchFamily="34" charset="0"/>
                <a:cs typeface="Gill Sans" pitchFamily="17" charset="0"/>
              </a:rPr>
              <a:t>Atacama Large Millimeter/</a:t>
            </a:r>
            <a:r>
              <a:rPr lang="en-US" sz="1350" dirty="0" err="1">
                <a:solidFill>
                  <a:srgbClr val="4375A2"/>
                </a:solidFill>
                <a:latin typeface="Gill Sans MT" pitchFamily="34" charset="0"/>
                <a:cs typeface="Gill Sans" pitchFamily="17" charset="0"/>
              </a:rPr>
              <a:t>submillimeter</a:t>
            </a:r>
            <a:r>
              <a:rPr lang="en-US" sz="1350" dirty="0">
                <a:solidFill>
                  <a:srgbClr val="4375A2"/>
                </a:solidFill>
                <a:latin typeface="Gill Sans MT" pitchFamily="34" charset="0"/>
                <a:cs typeface="Gill Sans" pitchFamily="17" charset="0"/>
              </a:rPr>
              <a:t> Array</a:t>
            </a:r>
          </a:p>
          <a:p>
            <a:pPr algn="r">
              <a:spcBef>
                <a:spcPct val="20000"/>
              </a:spcBef>
              <a:defRPr/>
            </a:pPr>
            <a:r>
              <a:rPr lang="en-US" sz="1350" dirty="0">
                <a:solidFill>
                  <a:srgbClr val="4375A2"/>
                </a:solidFill>
                <a:latin typeface="Gill Sans MT" pitchFamily="34" charset="0"/>
                <a:cs typeface="Gill Sans" pitchFamily="17" charset="0"/>
              </a:rPr>
              <a:t>Expanded Very Large Array</a:t>
            </a:r>
          </a:p>
          <a:p>
            <a:pPr algn="r">
              <a:spcBef>
                <a:spcPct val="20000"/>
              </a:spcBef>
              <a:defRPr/>
            </a:pPr>
            <a:r>
              <a:rPr lang="en-US" sz="1350" dirty="0">
                <a:solidFill>
                  <a:srgbClr val="4375A2"/>
                </a:solidFill>
                <a:latin typeface="Gill Sans MT" pitchFamily="34" charset="0"/>
                <a:cs typeface="Gill Sans" pitchFamily="17" charset="0"/>
              </a:rPr>
              <a:t>Robert C. Byrd Green Bank Telescope</a:t>
            </a:r>
          </a:p>
          <a:p>
            <a:pPr algn="r">
              <a:spcBef>
                <a:spcPct val="20000"/>
              </a:spcBef>
              <a:defRPr/>
            </a:pPr>
            <a:r>
              <a:rPr lang="en-US" sz="1350" dirty="0">
                <a:solidFill>
                  <a:srgbClr val="4375A2"/>
                </a:solidFill>
                <a:latin typeface="Gill Sans MT" pitchFamily="34" charset="0"/>
                <a:cs typeface="Gill Sans" pitchFamily="17" charset="0"/>
              </a:rPr>
              <a:t>Very Long Baseline Array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99388" y="5313363"/>
            <a:ext cx="89217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74725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00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4343400"/>
            <a:ext cx="45720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4724400"/>
            <a:ext cx="60198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7C042-D1D7-4B63-8C14-ABE05F1BF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F4EEA-C0D7-4806-A315-086AD2DBD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BC839-E8F3-4B00-B17D-72850DDAB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0E886-B692-4204-BB92-D2A231A0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6CD40-F9EA-4724-9943-31B6C79B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7F8DA-47DA-445C-BA31-5072D159D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1DF10-4FD1-4693-ACF9-972B476FB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739F0-630F-4820-BC5C-0DAB4FCF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DD588-A049-4BDF-9D71-2B72931E4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E3D6B-03ED-4CFF-8D38-00450ADF2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57200" y="974725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00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B181E-327C-45C7-92E8-1849364E9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95300"/>
            <a:ext cx="2057400" cy="5630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95300"/>
            <a:ext cx="6019800" cy="5630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63B13-72DB-49BA-B143-3F46D2F81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8CA40-CA93-4A24-BFFF-D1D0C0D05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431F5-80FC-454D-97BC-A583B1B30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88C26-9E78-46CD-9CA9-FB28A0396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BE361-FF05-4921-AA85-F84DABC21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CEEEE-37DC-414E-8CC8-7B34DADBC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528B2-0FCE-4B18-81E4-22CD2C57C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F1D2B-E91C-40FE-8500-CF36A1FA4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1A2E8-D742-47E0-8594-AA12BC294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6A1C-4E00-4F8D-B4C9-F8C67CA72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7238"/>
            <a:ext cx="8229600" cy="67448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7200"/>
            <a:ext cx="8229600" cy="48353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F6385-5630-4085-B5D7-6FBD79496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C3D5-0E99-424B-A46B-D8B7427AA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95300"/>
            <a:ext cx="2057400" cy="5630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95300"/>
            <a:ext cx="6019800" cy="5630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B5FF8-8832-42C4-9BD0-AE9D03523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FB40A-9EF3-4DC9-A1D3-8F491F188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4DA53-8CE7-468C-A3C2-84C2451E4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14772-9505-4DF9-9E00-F4C8ABB39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D9A4C-A362-46AE-90EB-A2E58BBB3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B7755-7CAF-44CD-8E47-CAE1794F9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A0013-AF9F-43A1-924E-0834748D4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9388" y="5313363"/>
            <a:ext cx="89217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105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Gill Sans MT" pitchFamily="34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Gill Sans MT" pitchFamily="34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D586B71F-5396-4CEE-AFA1-388A94860F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79" r:id="rId1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990033"/>
          </a:solidFill>
          <a:latin typeface="GillSans"/>
          <a:ea typeface="ＭＳ Ｐゴシック" pitchFamily="48" charset="-128"/>
          <a:cs typeface="GillSan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 pitchFamily="48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 pitchFamily="48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 pitchFamily="48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 pitchFamily="48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300">
          <a:solidFill>
            <a:srgbClr val="990033"/>
          </a:solidFill>
          <a:latin typeface="Gadget" pitchFamily="48" charset="0"/>
          <a:ea typeface="ＭＳ Ｐゴシック" pitchFamily="48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300">
          <a:solidFill>
            <a:srgbClr val="990033"/>
          </a:solidFill>
          <a:latin typeface="Gadget" pitchFamily="48" charset="0"/>
          <a:ea typeface="ＭＳ Ｐゴシック" pitchFamily="48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300">
          <a:solidFill>
            <a:srgbClr val="990033"/>
          </a:solidFill>
          <a:latin typeface="Gadget" pitchFamily="48" charset="0"/>
          <a:ea typeface="ＭＳ Ｐゴシック" pitchFamily="48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300">
          <a:solidFill>
            <a:srgbClr val="990033"/>
          </a:solidFill>
          <a:latin typeface="Gadget" pitchFamily="48" charset="0"/>
          <a:ea typeface="ＭＳ Ｐゴシック" pitchFamily="48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rgbClr val="000099"/>
          </a:solidFill>
          <a:latin typeface="Gill Sans"/>
          <a:ea typeface="ＭＳ Ｐゴシック" pitchFamily="48" charset="-128"/>
          <a:cs typeface="Gill San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330099"/>
          </a:solidFill>
          <a:latin typeface="Gill Sans"/>
          <a:ea typeface="ＭＳ Ｐゴシック" pitchFamily="48" charset="-128"/>
          <a:cs typeface="Gill San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330099"/>
          </a:solidFill>
          <a:latin typeface="Gill Sans"/>
          <a:ea typeface="ＭＳ Ｐゴシック" pitchFamily="48" charset="-128"/>
          <a:cs typeface="Gill San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330099"/>
          </a:solidFill>
          <a:latin typeface="Gill Sans"/>
          <a:ea typeface="ＭＳ Ｐゴシック" pitchFamily="48" charset="-128"/>
          <a:cs typeface="Gill San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330099"/>
          </a:solidFill>
          <a:latin typeface="Gill Sans"/>
          <a:ea typeface="ＭＳ Ｐゴシック" pitchFamily="48" charset="-128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52438" y="5835650"/>
            <a:ext cx="59055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105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Gill Sans MT" pitchFamily="34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Gill Sans MT" pitchFamily="34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EA8468F8-E381-4B18-B2A9-26DB6A748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4" name="Text Placeholder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9" r:id="rId1"/>
    <p:sldLayoutId id="2147485050" r:id="rId2"/>
    <p:sldLayoutId id="2147485051" r:id="rId3"/>
    <p:sldLayoutId id="2147485052" r:id="rId4"/>
    <p:sldLayoutId id="2147485053" r:id="rId5"/>
    <p:sldLayoutId id="2147485054" r:id="rId6"/>
    <p:sldLayoutId id="2147485055" r:id="rId7"/>
    <p:sldLayoutId id="2147485056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 pitchFamily="4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 pitchFamily="4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 pitchFamily="4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 pitchFamily="4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48" charset="0"/>
          <a:ea typeface="ＭＳ Ｐゴシック" pitchFamily="4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2438" y="5835650"/>
            <a:ext cx="59055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953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105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+mn-lt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Gill Sans MT" pitchFamily="34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BE0C88F2-8632-424A-9474-A2796AB4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123825" y="19050"/>
            <a:ext cx="8851900" cy="779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7370763" y="19050"/>
            <a:ext cx="14239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8CC7EA"/>
                </a:solidFill>
                <a:latin typeface="Trebuchet MS" pitchFamily="34" charset="0"/>
              </a:rPr>
              <a:t>CDL</a:t>
            </a:r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452438" y="495300"/>
            <a:ext cx="6951662" cy="0"/>
          </a:xfrm>
          <a:prstGeom prst="line">
            <a:avLst/>
          </a:prstGeom>
          <a:noFill/>
          <a:ln w="28575">
            <a:solidFill>
              <a:srgbClr val="8CC7EA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57" r:id="rId1"/>
    <p:sldLayoutId id="2147485058" r:id="rId2"/>
    <p:sldLayoutId id="2147485059" r:id="rId3"/>
    <p:sldLayoutId id="2147485060" r:id="rId4"/>
    <p:sldLayoutId id="2147485061" r:id="rId5"/>
    <p:sldLayoutId id="2147485062" r:id="rId6"/>
    <p:sldLayoutId id="2147485063" r:id="rId7"/>
    <p:sldLayoutId id="2147485064" r:id="rId8"/>
    <p:sldLayoutId id="2147485065" r:id="rId9"/>
    <p:sldLayoutId id="2147485066" r:id="rId10"/>
    <p:sldLayoutId id="2147485067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+mj-lt"/>
          <a:ea typeface="+mj-ea"/>
          <a:cs typeface="ＭＳ Ｐゴシック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  <a:cs typeface="ＭＳ Ｐゴシック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  <a:cs typeface="ＭＳ Ｐゴシック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  <a:cs typeface="ＭＳ Ｐゴシック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  <a:cs typeface="ＭＳ Ｐゴシック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5pPr>
      <a:lvl6pPr marL="25146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2438" y="5835650"/>
            <a:ext cx="59055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953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105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+mn-lt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Gill Sans MT" pitchFamily="34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428388F8-1413-4A6E-B7DC-8CA204E09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123825" y="19050"/>
            <a:ext cx="8851900" cy="779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370763" y="19050"/>
            <a:ext cx="1479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8CC7EA"/>
                </a:solidFill>
                <a:latin typeface="Trebuchet MS" pitchFamily="34" charset="0"/>
              </a:rPr>
              <a:t>NTC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452438" y="495300"/>
            <a:ext cx="6951662" cy="0"/>
          </a:xfrm>
          <a:prstGeom prst="line">
            <a:avLst/>
          </a:prstGeom>
          <a:noFill/>
          <a:ln w="28575">
            <a:solidFill>
              <a:srgbClr val="8CC7EA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68" r:id="rId1"/>
    <p:sldLayoutId id="2147485069" r:id="rId2"/>
    <p:sldLayoutId id="2147485070" r:id="rId3"/>
    <p:sldLayoutId id="2147485071" r:id="rId4"/>
    <p:sldLayoutId id="2147485072" r:id="rId5"/>
    <p:sldLayoutId id="2147485073" r:id="rId6"/>
    <p:sldLayoutId id="2147485074" r:id="rId7"/>
    <p:sldLayoutId id="2147485075" r:id="rId8"/>
    <p:sldLayoutId id="2147485076" r:id="rId9"/>
    <p:sldLayoutId id="2147485077" r:id="rId10"/>
    <p:sldLayoutId id="2147485078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+mj-lt"/>
          <a:ea typeface="+mj-ea"/>
          <a:cs typeface="ＭＳ Ｐゴシック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  <a:cs typeface="ＭＳ Ｐゴシック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  <a:cs typeface="ＭＳ Ｐゴシック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  <a:cs typeface="ＭＳ Ｐゴシック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  <a:cs typeface="ＭＳ Ｐゴシック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1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  <a:cs typeface="ＭＳ Ｐゴシック"/>
        </a:defRPr>
      </a:lvl5pPr>
      <a:lvl6pPr marL="25146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00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5"/>
          <p:cNvSpPr>
            <a:spLocks noGrp="1"/>
          </p:cNvSpPr>
          <p:nvPr>
            <p:ph type="ctrTitle"/>
          </p:nvPr>
        </p:nvSpPr>
        <p:spPr bwMode="auto">
          <a:xfrm>
            <a:off x="457200" y="265176"/>
            <a:ext cx="7772400" cy="158584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Gill Sans MT" pitchFamily="34" charset="0"/>
                <a:ea typeface="ＭＳ Ｐゴシック" pitchFamily="17" charset="-128"/>
                <a:cs typeface="GillSans" pitchFamily="48" charset="0"/>
              </a:rPr>
              <a:t>PASEO Meeting</a:t>
            </a: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 bwMode="auto">
          <a:xfrm>
            <a:off x="457200" y="850393"/>
            <a:ext cx="6400800" cy="56692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Gill Sans MT" pitchFamily="34" charset="0"/>
                <a:ea typeface="ＭＳ Ｐゴシック" pitchFamily="17" charset="-128"/>
                <a:cs typeface="Gill Sans" pitchFamily="17" charset="0"/>
              </a:rPr>
              <a:t>July 15-16, 2010 – Socorro, NM</a:t>
            </a:r>
          </a:p>
          <a:p>
            <a:endParaRPr lang="en-US" dirty="0" smtClean="0">
              <a:latin typeface="Gill Sans MT" pitchFamily="34" charset="0"/>
              <a:ea typeface="ＭＳ Ｐゴシック" pitchFamily="17" charset="-128"/>
              <a:cs typeface="Gill Sans" pitchFamily="17" charset="0"/>
            </a:endParaRPr>
          </a:p>
        </p:txBody>
      </p:sp>
      <p:sp>
        <p:nvSpPr>
          <p:cNvPr id="6148" name="Text Placeholder 7"/>
          <p:cNvSpPr>
            <a:spLocks noGrp="1"/>
          </p:cNvSpPr>
          <p:nvPr>
            <p:ph type="body" sz="quarter" idx="13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Font typeface="Arial" pitchFamily="34" charset="0"/>
              <a:buNone/>
              <a:defRPr/>
            </a:pPr>
            <a:r>
              <a:rPr lang="en-US" dirty="0" smtClean="0">
                <a:latin typeface="Gill Sans MT" pitchFamily="34" charset="0"/>
                <a:ea typeface="ＭＳ Ｐゴシック"/>
              </a:rPr>
              <a:t>Add </a:t>
            </a:r>
            <a:r>
              <a:rPr lang="en-US" dirty="0" smtClean="0">
                <a:latin typeface="Gill Sans MT" pitchFamily="34" charset="0"/>
                <a:ea typeface="ＭＳ Ｐゴシック"/>
              </a:rPr>
              <a:t>presentation title here</a:t>
            </a:r>
            <a:endParaRPr lang="en-US" dirty="0" smtClean="0">
              <a:latin typeface="Gill Sans MT" pitchFamily="34" charset="0"/>
              <a:ea typeface="ＭＳ Ｐゴシック"/>
            </a:endParaRPr>
          </a:p>
        </p:txBody>
      </p:sp>
      <p:sp>
        <p:nvSpPr>
          <p:cNvPr id="6149" name="Text Placeholder 8"/>
          <p:cNvSpPr>
            <a:spLocks noGrp="1"/>
          </p:cNvSpPr>
          <p:nvPr>
            <p:ph type="body" sz="quarter" idx="14"/>
          </p:nvPr>
        </p:nvSpPr>
        <p:spPr bwMode="auto">
          <a:xfrm>
            <a:off x="457200" y="5002213"/>
            <a:ext cx="6019800" cy="4016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 smtClean="0">
                <a:latin typeface="Gill Sans MT" pitchFamily="34" charset="0"/>
                <a:ea typeface="ＭＳ Ｐゴシック" pitchFamily="17" charset="-128"/>
                <a:cs typeface="Gill Sans" pitchFamily="17" charset="0"/>
              </a:rPr>
              <a:t>Add </a:t>
            </a:r>
            <a:r>
              <a:rPr lang="en-US" dirty="0" smtClean="0">
                <a:latin typeface="Gill Sans MT" pitchFamily="34" charset="0"/>
                <a:ea typeface="ＭＳ Ｐゴシック" pitchFamily="17" charset="-128"/>
                <a:cs typeface="Gill Sans" pitchFamily="17" charset="0"/>
              </a:rPr>
              <a:t>author here</a:t>
            </a:r>
            <a:endParaRPr lang="en-US" dirty="0" smtClean="0">
              <a:latin typeface="Gill Sans MT" pitchFamily="34" charset="0"/>
              <a:ea typeface="ＭＳ Ｐゴシック" pitchFamily="17" charset="-128"/>
              <a:cs typeface="Gill Sans" pitchFamily="17" charset="0"/>
            </a:endParaRPr>
          </a:p>
          <a:p>
            <a:pPr marL="0" indent="0"/>
            <a:endParaRPr lang="en-US" dirty="0" smtClean="0">
              <a:latin typeface="Gill Sans MT" pitchFamily="34" charset="0"/>
              <a:ea typeface="ＭＳ Ｐゴシック" pitchFamily="17" charset="-128"/>
              <a:cs typeface="Gill Sans" pitchFamily="17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Outline of talk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FF6385-5630-4085-B5D7-6FBD79496C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FF6385-5630-4085-B5D7-6FBD79496C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UIEC_03Dec2009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342900" indent="-342900" eaLnBrk="0" hangingPunct="0">
          <a:spcBef>
            <a:spcPct val="20000"/>
          </a:spcBef>
          <a:buFont typeface="Arial" charset="0"/>
          <a:buChar char="•"/>
          <a:defRPr sz="2000" dirty="0" smtClean="0">
            <a:solidFill>
              <a:srgbClr val="000099"/>
            </a:solidFill>
            <a:latin typeface="Gill Sans MT" pitchFamily="34" charset="0"/>
            <a:cs typeface="Gill Sans" pitchFamily="17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Blue Image Bottom B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342900" indent="-342900" eaLnBrk="0" hangingPunct="0">
          <a:spcBef>
            <a:spcPct val="20000"/>
          </a:spcBef>
          <a:buFont typeface="Arial" charset="0"/>
          <a:buChar char="•"/>
          <a:defRPr sz="2000" dirty="0" smtClean="0">
            <a:solidFill>
              <a:srgbClr val="000099"/>
            </a:solidFill>
            <a:latin typeface="Gill Sans MT" pitchFamily="34" charset="0"/>
            <a:cs typeface="Gill Sans" pitchFamily="17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GBT backgrnd">
  <a:themeElements>
    <a:clrScheme name="1_GBT backgrnd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GBT backgrnd">
      <a:majorFont>
        <a:latin typeface="Gill Sans MT"/>
        <a:ea typeface="ＭＳ Ｐゴシック"/>
        <a:cs typeface=""/>
      </a:majorFont>
      <a:minorFont>
        <a:latin typeface="Gill Sans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342900" indent="-342900" eaLnBrk="0" hangingPunct="0">
          <a:spcBef>
            <a:spcPct val="20000"/>
          </a:spcBef>
          <a:buFont typeface="Arial" charset="0"/>
          <a:buChar char="•"/>
          <a:defRPr sz="2000" dirty="0" smtClean="0">
            <a:solidFill>
              <a:srgbClr val="000099"/>
            </a:solidFill>
            <a:latin typeface="Gill Sans MT" pitchFamily="34" charset="0"/>
            <a:cs typeface="Gill Sans" pitchFamily="17" charset="0"/>
          </a:defRPr>
        </a:defPPr>
      </a:lstStyle>
    </a:txDef>
  </a:objectDefaults>
  <a:extraClrSchemeLst>
    <a:extraClrScheme>
      <a:clrScheme name="1_GBT backgrnd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GBT backgrnd">
  <a:themeElements>
    <a:clrScheme name="2_GBT backgrnd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GBT backgrnd">
      <a:majorFont>
        <a:latin typeface="Gill Sans MT"/>
        <a:ea typeface="ＭＳ Ｐゴシック"/>
        <a:cs typeface=""/>
      </a:majorFont>
      <a:minorFont>
        <a:latin typeface="Gill Sans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342900" indent="-342900" eaLnBrk="0" hangingPunct="0">
          <a:spcBef>
            <a:spcPct val="20000"/>
          </a:spcBef>
          <a:buFont typeface="Arial" charset="0"/>
          <a:buChar char="•"/>
          <a:defRPr sz="2000" dirty="0" smtClean="0">
            <a:solidFill>
              <a:srgbClr val="000099"/>
            </a:solidFill>
            <a:latin typeface="Gill Sans MT" pitchFamily="34" charset="0"/>
            <a:cs typeface="Gill Sans" pitchFamily="17" charset="0"/>
          </a:defRPr>
        </a:defPPr>
      </a:lstStyle>
    </a:txDef>
  </a:objectDefaults>
  <a:extraClrSchemeLst>
    <a:extraClrScheme>
      <a:clrScheme name="2_GBT backgrnd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AUIEC_03Dec2009_Template</Template>
  <TotalTime>40</TotalTime>
  <Words>24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AUIEC_03Dec2009_Template</vt:lpstr>
      <vt:lpstr>Blue Image Bottom Bar</vt:lpstr>
      <vt:lpstr>1_GBT backgrnd</vt:lpstr>
      <vt:lpstr>2_GBT backgrnd</vt:lpstr>
      <vt:lpstr>PASEO Meeting</vt:lpstr>
      <vt:lpstr>Overview</vt:lpstr>
      <vt:lpstr>Slide 3</vt:lpstr>
    </vt:vector>
  </TitlesOfParts>
  <Company>NRAO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Visiting Committee Meeting</dc:title>
  <dc:creator>SheilaMarks</dc:creator>
  <cp:lastModifiedBy>Claire Chandler</cp:lastModifiedBy>
  <cp:revision>7</cp:revision>
  <dcterms:created xsi:type="dcterms:W3CDTF">2010-03-31T17:41:45Z</dcterms:created>
  <dcterms:modified xsi:type="dcterms:W3CDTF">2010-07-06T23:06:05Z</dcterms:modified>
</cp:coreProperties>
</file>