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1"/>
  </p:notesMasterIdLst>
  <p:sldIdLst>
    <p:sldId id="256" r:id="rId2"/>
    <p:sldId id="257" r:id="rId3"/>
    <p:sldId id="306" r:id="rId4"/>
    <p:sldId id="307" r:id="rId5"/>
    <p:sldId id="308" r:id="rId6"/>
    <p:sldId id="309" r:id="rId7"/>
    <p:sldId id="310" r:id="rId8"/>
    <p:sldId id="311" r:id="rId9"/>
    <p:sldId id="312" r:id="rId10"/>
  </p:sldIdLst>
  <p:sldSz cx="9144000" cy="5143500" type="screen16x9"/>
  <p:notesSz cx="6858000" cy="9144000"/>
  <p:embeddedFontLst>
    <p:embeddedFont>
      <p:font typeface="Aharoni" panose="02010803020104030203" pitchFamily="2" charset="-79"/>
      <p:bold r:id="rId12"/>
    </p:embeddedFont>
    <p:embeddedFont>
      <p:font typeface="Cambria Math" panose="02040503050406030204" pitchFamily="18" charset="0"/>
      <p:regular r:id="rId13"/>
    </p:embeddedFont>
    <p:embeddedFont>
      <p:font typeface="Corbel Light" panose="020B0303020204020204" pitchFamily="34" charset="0"/>
      <p:regular r:id="rId14"/>
      <p:italic r:id="rId15"/>
    </p:embeddedFont>
    <p:embeddedFont>
      <p:font typeface="Dosis" pitchFamily="2" charset="0"/>
      <p:regular r:id="rId16"/>
      <p:bold r:id="rId17"/>
    </p:embeddedFont>
    <p:embeddedFont>
      <p:font typeface="Hind Siliguri Medium" panose="02000000000000000000" pitchFamily="2" charset="0"/>
      <p:regular r:id="rId18"/>
      <p:bold r:id="rId19"/>
    </p:embeddedFont>
    <p:embeddedFont>
      <p:font typeface="Nunito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06">
          <p15:clr>
            <a:srgbClr val="9AA0A6"/>
          </p15:clr>
        </p15:guide>
        <p15:guide id="2" orient="horz" pos="244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3CD3CA-60F8-4EEA-83D9-F3F5D11639B2}">
  <a:tblStyle styleId="{AF3CD3CA-60F8-4EEA-83D9-F3F5D11639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58" y="102"/>
      </p:cViewPr>
      <p:guideLst>
        <p:guide orient="horz" pos="1106"/>
        <p:guide orient="horz" pos="244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0" name="Google Shape;5460;gc624a2eb97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1" name="Google Shape;5461;gc624a2eb97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2724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2160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1543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6582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5894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333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3" name="Google Shape;5513;gc9a1aaa555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4" name="Google Shape;5514;gc9a1aaa555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388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2"/>
          <p:cNvGrpSpPr/>
          <p:nvPr/>
        </p:nvGrpSpPr>
        <p:grpSpPr>
          <a:xfrm>
            <a:off x="-31525" y="-228650"/>
            <a:ext cx="9175500" cy="6099300"/>
            <a:chOff x="-31525" y="-228650"/>
            <a:chExt cx="9175500" cy="6099300"/>
          </a:xfrm>
        </p:grpSpPr>
        <p:sp>
          <p:nvSpPr>
            <p:cNvPr id="16" name="Google Shape;16;p2"/>
            <p:cNvSpPr/>
            <p:nvPr/>
          </p:nvSpPr>
          <p:spPr>
            <a:xfrm>
              <a:off x="0" y="-228600"/>
              <a:ext cx="9143697" cy="6099216"/>
            </a:xfrm>
            <a:custGeom>
              <a:avLst/>
              <a:gdLst/>
              <a:ahLst/>
              <a:cxnLst/>
              <a:rect l="l" t="t" r="r" b="b"/>
              <a:pathLst>
                <a:path w="285317" h="190318" extrusionOk="0">
                  <a:moveTo>
                    <a:pt x="0" y="0"/>
                  </a:moveTo>
                  <a:lnTo>
                    <a:pt x="0" y="190317"/>
                  </a:lnTo>
                  <a:lnTo>
                    <a:pt x="285316" y="190317"/>
                  </a:lnTo>
                  <a:lnTo>
                    <a:pt x="285316" y="0"/>
                  </a:lnTo>
                  <a:close/>
                </a:path>
              </a:pathLst>
            </a:custGeom>
            <a:solidFill>
              <a:srgbClr val="0A20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" name="Google Shape;17;p2"/>
            <p:cNvGrpSpPr/>
            <p:nvPr/>
          </p:nvGrpSpPr>
          <p:grpSpPr>
            <a:xfrm>
              <a:off x="-10" y="-228620"/>
              <a:ext cx="9143697" cy="6099216"/>
              <a:chOff x="238125" y="471975"/>
              <a:chExt cx="7132925" cy="4757950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238125" y="471975"/>
                <a:ext cx="7132925" cy="12714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0857" extrusionOk="0">
                    <a:moveTo>
                      <a:pt x="0" y="0"/>
                    </a:moveTo>
                    <a:lnTo>
                      <a:pt x="0" y="32526"/>
                    </a:lnTo>
                    <a:cubicBezTo>
                      <a:pt x="17119" y="33097"/>
                      <a:pt x="33964" y="35379"/>
                      <a:pt x="50512" y="38529"/>
                    </a:cubicBezTo>
                    <a:cubicBezTo>
                      <a:pt x="70758" y="42227"/>
                      <a:pt x="90731" y="46518"/>
                      <a:pt x="110999" y="48504"/>
                    </a:cubicBezTo>
                    <a:cubicBezTo>
                      <a:pt x="124644" y="50149"/>
                      <a:pt x="138299" y="50856"/>
                      <a:pt x="151950" y="50856"/>
                    </a:cubicBezTo>
                    <a:cubicBezTo>
                      <a:pt x="159696" y="50856"/>
                      <a:pt x="167442" y="50629"/>
                      <a:pt x="175184" y="50216"/>
                    </a:cubicBezTo>
                    <a:cubicBezTo>
                      <a:pt x="212275" y="48504"/>
                      <a:pt x="249093" y="42227"/>
                      <a:pt x="285316" y="33393"/>
                    </a:cubicBezTo>
                    <a:lnTo>
                      <a:pt x="285316" y="3424"/>
                    </a:lnTo>
                    <a:cubicBezTo>
                      <a:pt x="279610" y="5432"/>
                      <a:pt x="273904" y="7144"/>
                      <a:pt x="268197" y="8856"/>
                    </a:cubicBezTo>
                    <a:cubicBezTo>
                      <a:pt x="249093" y="13992"/>
                      <a:pt x="229394" y="17690"/>
                      <a:pt x="209719" y="19972"/>
                    </a:cubicBezTo>
                    <a:cubicBezTo>
                      <a:pt x="197328" y="21430"/>
                      <a:pt x="184936" y="22310"/>
                      <a:pt x="172467" y="22310"/>
                    </a:cubicBezTo>
                    <a:cubicBezTo>
                      <a:pt x="165414" y="22310"/>
                      <a:pt x="158335" y="22029"/>
                      <a:pt x="151218" y="21410"/>
                    </a:cubicBezTo>
                    <a:cubicBezTo>
                      <a:pt x="122412" y="18557"/>
                      <a:pt x="94451" y="10842"/>
                      <a:pt x="676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38125" y="3786525"/>
                <a:ext cx="7132925" cy="1443400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7736" extrusionOk="0">
                    <a:moveTo>
                      <a:pt x="162030" y="0"/>
                    </a:moveTo>
                    <a:cubicBezTo>
                      <a:pt x="153770" y="0"/>
                      <a:pt x="145502" y="473"/>
                      <a:pt x="137249" y="1813"/>
                    </a:cubicBezTo>
                    <a:cubicBezTo>
                      <a:pt x="126977" y="3525"/>
                      <a:pt x="116980" y="6081"/>
                      <a:pt x="106708" y="8364"/>
                    </a:cubicBezTo>
                    <a:cubicBezTo>
                      <a:pt x="86166" y="13226"/>
                      <a:pt x="65349" y="16923"/>
                      <a:pt x="44235" y="17220"/>
                    </a:cubicBezTo>
                    <a:cubicBezTo>
                      <a:pt x="42786" y="17247"/>
                      <a:pt x="41336" y="17260"/>
                      <a:pt x="39887" y="17260"/>
                    </a:cubicBezTo>
                    <a:cubicBezTo>
                      <a:pt x="26503" y="17260"/>
                      <a:pt x="13140" y="16130"/>
                      <a:pt x="0" y="14070"/>
                    </a:cubicBezTo>
                    <a:lnTo>
                      <a:pt x="0" y="43173"/>
                    </a:lnTo>
                    <a:cubicBezTo>
                      <a:pt x="15133" y="40890"/>
                      <a:pt x="30244" y="38037"/>
                      <a:pt x="45080" y="35184"/>
                    </a:cubicBezTo>
                    <a:cubicBezTo>
                      <a:pt x="67631" y="31189"/>
                      <a:pt x="90160" y="27492"/>
                      <a:pt x="112985" y="26350"/>
                    </a:cubicBezTo>
                    <a:cubicBezTo>
                      <a:pt x="118569" y="25989"/>
                      <a:pt x="124189" y="25791"/>
                      <a:pt x="129817" y="25791"/>
                    </a:cubicBezTo>
                    <a:cubicBezTo>
                      <a:pt x="146622" y="25791"/>
                      <a:pt x="163506" y="27560"/>
                      <a:pt x="179749" y="32057"/>
                    </a:cubicBezTo>
                    <a:cubicBezTo>
                      <a:pt x="200292" y="37763"/>
                      <a:pt x="219420" y="47738"/>
                      <a:pt x="239392" y="55156"/>
                    </a:cubicBezTo>
                    <a:cubicBezTo>
                      <a:pt x="242245" y="56023"/>
                      <a:pt x="244801" y="56868"/>
                      <a:pt x="247655" y="57735"/>
                    </a:cubicBezTo>
                    <a:lnTo>
                      <a:pt x="283034" y="57735"/>
                    </a:lnTo>
                    <a:cubicBezTo>
                      <a:pt x="283901" y="57438"/>
                      <a:pt x="284472" y="57164"/>
                      <a:pt x="285316" y="56868"/>
                    </a:cubicBezTo>
                    <a:lnTo>
                      <a:pt x="285316" y="23771"/>
                    </a:lnTo>
                    <a:cubicBezTo>
                      <a:pt x="267056" y="19503"/>
                      <a:pt x="249093" y="14367"/>
                      <a:pt x="230832" y="9802"/>
                    </a:cubicBezTo>
                    <a:cubicBezTo>
                      <a:pt x="210563" y="4940"/>
                      <a:pt x="189747" y="946"/>
                      <a:pt x="168907" y="101"/>
                    </a:cubicBezTo>
                    <a:cubicBezTo>
                      <a:pt x="166616" y="37"/>
                      <a:pt x="164323" y="0"/>
                      <a:pt x="1620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238125" y="2457100"/>
                <a:ext cx="7132925" cy="13067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2269" extrusionOk="0">
                    <a:moveTo>
                      <a:pt x="192964" y="1"/>
                    </a:moveTo>
                    <a:cubicBezTo>
                      <a:pt x="189513" y="1"/>
                      <a:pt x="186058" y="73"/>
                      <a:pt x="182602" y="210"/>
                    </a:cubicBezTo>
                    <a:cubicBezTo>
                      <a:pt x="159777" y="1054"/>
                      <a:pt x="137249" y="4478"/>
                      <a:pt x="114994" y="8198"/>
                    </a:cubicBezTo>
                    <a:cubicBezTo>
                      <a:pt x="92739" y="11622"/>
                      <a:pt x="70758" y="15617"/>
                      <a:pt x="48504" y="16758"/>
                    </a:cubicBezTo>
                    <a:cubicBezTo>
                      <a:pt x="42364" y="16973"/>
                      <a:pt x="36264" y="17065"/>
                      <a:pt x="30172" y="17065"/>
                    </a:cubicBezTo>
                    <a:cubicBezTo>
                      <a:pt x="20138" y="17065"/>
                      <a:pt x="10126" y="16816"/>
                      <a:pt x="0" y="16461"/>
                    </a:cubicBezTo>
                    <a:lnTo>
                      <a:pt x="0" y="51840"/>
                    </a:lnTo>
                    <a:cubicBezTo>
                      <a:pt x="5855" y="52126"/>
                      <a:pt x="11704" y="52268"/>
                      <a:pt x="17553" y="52268"/>
                    </a:cubicBezTo>
                    <a:cubicBezTo>
                      <a:pt x="23402" y="52268"/>
                      <a:pt x="29251" y="52126"/>
                      <a:pt x="35105" y="51840"/>
                    </a:cubicBezTo>
                    <a:cubicBezTo>
                      <a:pt x="55922" y="50699"/>
                      <a:pt x="76465" y="47572"/>
                      <a:pt x="96734" y="43007"/>
                    </a:cubicBezTo>
                    <a:cubicBezTo>
                      <a:pt x="117550" y="38442"/>
                      <a:pt x="137522" y="31868"/>
                      <a:pt x="158065" y="27303"/>
                    </a:cubicBezTo>
                    <a:cubicBezTo>
                      <a:pt x="171879" y="24192"/>
                      <a:pt x="185681" y="22279"/>
                      <a:pt x="199575" y="22279"/>
                    </a:cubicBezTo>
                    <a:cubicBezTo>
                      <a:pt x="206067" y="22279"/>
                      <a:pt x="212580" y="22697"/>
                      <a:pt x="219123" y="23605"/>
                    </a:cubicBezTo>
                    <a:cubicBezTo>
                      <a:pt x="239392" y="26162"/>
                      <a:pt x="259067" y="32439"/>
                      <a:pt x="277898" y="39857"/>
                    </a:cubicBezTo>
                    <a:cubicBezTo>
                      <a:pt x="278195" y="39857"/>
                      <a:pt x="278469" y="40154"/>
                      <a:pt x="278469" y="40428"/>
                    </a:cubicBezTo>
                    <a:cubicBezTo>
                      <a:pt x="280751" y="40998"/>
                      <a:pt x="283034" y="41569"/>
                      <a:pt x="285316" y="42436"/>
                    </a:cubicBezTo>
                    <a:lnTo>
                      <a:pt x="285316" y="20752"/>
                    </a:lnTo>
                    <a:cubicBezTo>
                      <a:pt x="272762" y="16758"/>
                      <a:pt x="260208" y="11896"/>
                      <a:pt x="247655" y="7628"/>
                    </a:cubicBezTo>
                    <a:cubicBezTo>
                      <a:pt x="229860" y="2087"/>
                      <a:pt x="211466" y="1"/>
                      <a:pt x="19296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" name="Google Shape;21;p2"/>
            <p:cNvSpPr/>
            <p:nvPr/>
          </p:nvSpPr>
          <p:spPr>
            <a:xfrm>
              <a:off x="-31525" y="-228650"/>
              <a:ext cx="9175500" cy="6099300"/>
            </a:xfrm>
            <a:prstGeom prst="rect">
              <a:avLst/>
            </a:prstGeom>
            <a:solidFill>
              <a:srgbClr val="000000">
                <a:alpha val="504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" name="Google Shape;22;p2"/>
            <p:cNvGrpSpPr/>
            <p:nvPr/>
          </p:nvGrpSpPr>
          <p:grpSpPr>
            <a:xfrm>
              <a:off x="201120" y="-173787"/>
              <a:ext cx="8824055" cy="6026084"/>
              <a:chOff x="395025" y="514750"/>
              <a:chExt cx="6883575" cy="4700900"/>
            </a:xfrm>
          </p:grpSpPr>
          <p:sp>
            <p:nvSpPr>
              <p:cNvPr id="23" name="Google Shape;23;p2"/>
              <p:cNvSpPr/>
              <p:nvPr/>
            </p:nvSpPr>
            <p:spPr>
              <a:xfrm>
                <a:off x="523425" y="86455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992800" y="1170975"/>
                <a:ext cx="428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713" y="1142"/>
                      <a:pt x="1713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187075" y="28543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0" y="0"/>
                      <a:pt x="0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2149725" y="351800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6337025" y="1598950"/>
                <a:ext cx="354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3" extrusionOk="0">
                    <a:moveTo>
                      <a:pt x="845" y="1"/>
                    </a:moveTo>
                    <a:cubicBezTo>
                      <a:pt x="1" y="1"/>
                      <a:pt x="1" y="1142"/>
                      <a:pt x="845" y="1142"/>
                    </a:cubicBezTo>
                    <a:cubicBezTo>
                      <a:pt x="1416" y="1142"/>
                      <a:pt x="1416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6586400" y="2562175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439" y="1142"/>
                      <a:pt x="1439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5002900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661900" y="16491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3619100" y="34107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744825" y="4794500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572" y="0"/>
                    </a:moveTo>
                    <a:cubicBezTo>
                      <a:pt x="1" y="0"/>
                      <a:pt x="1" y="1142"/>
                      <a:pt x="572" y="1142"/>
                    </a:cubicBezTo>
                    <a:cubicBezTo>
                      <a:pt x="1416" y="1142"/>
                      <a:pt x="1416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3833100" y="493030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5430875" y="33964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0" y="0"/>
                      <a:pt x="0" y="1142"/>
                      <a:pt x="868" y="1142"/>
                    </a:cubicBezTo>
                    <a:cubicBezTo>
                      <a:pt x="1438" y="1142"/>
                      <a:pt x="1438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6586400" y="50729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1"/>
                      <a:pt x="868" y="1141"/>
                    </a:cubicBezTo>
                    <a:cubicBezTo>
                      <a:pt x="1439" y="1141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6843175" y="33679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4610875" y="3738825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1"/>
                    </a:moveTo>
                    <a:cubicBezTo>
                      <a:pt x="0" y="1"/>
                      <a:pt x="0" y="1142"/>
                      <a:pt x="845" y="1142"/>
                    </a:cubicBezTo>
                    <a:cubicBezTo>
                      <a:pt x="1415" y="1142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5324150" y="964425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845" y="0"/>
                    </a:moveTo>
                    <a:cubicBezTo>
                      <a:pt x="1" y="0"/>
                      <a:pt x="1" y="1141"/>
                      <a:pt x="845" y="1141"/>
                    </a:cubicBezTo>
                    <a:cubicBezTo>
                      <a:pt x="1416" y="1141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3148350" y="807500"/>
                <a:ext cx="428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1142" extrusionOk="0">
                    <a:moveTo>
                      <a:pt x="867" y="0"/>
                    </a:moveTo>
                    <a:cubicBezTo>
                      <a:pt x="0" y="0"/>
                      <a:pt x="0" y="1142"/>
                      <a:pt x="867" y="1142"/>
                    </a:cubicBezTo>
                    <a:cubicBezTo>
                      <a:pt x="1438" y="1142"/>
                      <a:pt x="1712" y="0"/>
                      <a:pt x="86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2534900" y="23550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466375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7" y="1"/>
                    </a:moveTo>
                    <a:cubicBezTo>
                      <a:pt x="0" y="1"/>
                      <a:pt x="0" y="1142"/>
                      <a:pt x="867" y="1142"/>
                    </a:cubicBezTo>
                    <a:cubicBezTo>
                      <a:pt x="1438" y="1142"/>
                      <a:pt x="1438" y="1"/>
                      <a:pt x="86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16450" y="393170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15" y="1142"/>
                      <a:pt x="141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2185675" y="48304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1" y="0"/>
                      <a:pt x="1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028650" y="7002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0"/>
                    </a:moveTo>
                    <a:cubicBezTo>
                      <a:pt x="0" y="0"/>
                      <a:pt x="0" y="1141"/>
                      <a:pt x="571" y="1141"/>
                    </a:cubicBezTo>
                    <a:cubicBezTo>
                      <a:pt x="1438" y="1141"/>
                      <a:pt x="143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1308050" y="6716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502325" y="2761900"/>
                <a:ext cx="7820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3127" y="2283"/>
                      <a:pt x="3127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2663300" y="2911400"/>
                <a:ext cx="78775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284" extrusionOk="0">
                    <a:moveTo>
                      <a:pt x="1439" y="1"/>
                    </a:moveTo>
                    <a:cubicBezTo>
                      <a:pt x="1" y="1"/>
                      <a:pt x="1" y="2284"/>
                      <a:pt x="1439" y="2284"/>
                    </a:cubicBezTo>
                    <a:cubicBezTo>
                      <a:pt x="3150" y="2284"/>
                      <a:pt x="3150" y="1"/>
                      <a:pt x="1439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4853400" y="728750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2853" y="2283"/>
                      <a:pt x="2853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7107400" y="15207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2853" y="2283"/>
                      <a:pt x="2853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6793550" y="42524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4839125" y="3054075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6" y="0"/>
                    </a:moveTo>
                    <a:cubicBezTo>
                      <a:pt x="0" y="0"/>
                      <a:pt x="0" y="2283"/>
                      <a:pt x="1416" y="2283"/>
                    </a:cubicBezTo>
                    <a:cubicBezTo>
                      <a:pt x="2854" y="2283"/>
                      <a:pt x="2854" y="0"/>
                      <a:pt x="1416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2927500" y="44663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6" y="1"/>
                    </a:moveTo>
                    <a:cubicBezTo>
                      <a:pt x="1" y="1"/>
                      <a:pt x="1" y="2283"/>
                      <a:pt x="1416" y="2283"/>
                    </a:cubicBezTo>
                    <a:cubicBezTo>
                      <a:pt x="2854" y="2283"/>
                      <a:pt x="2854" y="1"/>
                      <a:pt x="1416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1401050" y="4181075"/>
                <a:ext cx="7822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9" h="2283" extrusionOk="0">
                    <a:moveTo>
                      <a:pt x="1713" y="0"/>
                    </a:moveTo>
                    <a:cubicBezTo>
                      <a:pt x="1" y="0"/>
                      <a:pt x="1" y="2283"/>
                      <a:pt x="1713" y="2283"/>
                    </a:cubicBezTo>
                    <a:cubicBezTo>
                      <a:pt x="3128" y="2283"/>
                      <a:pt x="3128" y="0"/>
                      <a:pt x="1713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1543725" y="19345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990025" y="2269450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95025" y="5147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2"/>
                      <a:pt x="572" y="572"/>
                    </a:cubicBezTo>
                    <a:cubicBezTo>
                      <a:pt x="868" y="572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1094050" y="13992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572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630700" y="15276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987350" y="1256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778825" y="6716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1429600" y="1541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1550575" y="1606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642200" y="13496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2856175" y="7789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2"/>
                      <a:pt x="274" y="572"/>
                    </a:cubicBezTo>
                    <a:cubicBezTo>
                      <a:pt x="845" y="572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070150" y="10568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572" y="572"/>
                      <a:pt x="572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3533525" y="7789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284150" y="6220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312675" y="85030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4332400" y="23407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726400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4061350" y="20269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2820225" y="16132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3583725" y="18414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3604850" y="19984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3883325" y="1798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4261075" y="18272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4396875" y="7932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5102750" y="6648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4874500" y="11356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5395500" y="174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5701925" y="12497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5238575" y="10996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5138700" y="8714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6522500" y="614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6714800" y="1256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6329625" y="13496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6793550" y="16988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7214100" y="9501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6864875" y="92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7264325" y="5575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7093125" y="8217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6828925" y="6574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7078850" y="24691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6465425" y="21410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6515075" y="28047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6700525" y="2733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6985850" y="315392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7142775" y="35608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6572125" y="33468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68" y="571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4974375" y="40241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4246800" y="3589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4539550" y="3389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4411150" y="3632125"/>
                <a:ext cx="285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lnTo>
                      <a:pt x="845" y="571"/>
                    </a:lnTo>
                    <a:cubicBezTo>
                      <a:pt x="1142" y="571"/>
                      <a:pt x="1142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4924725" y="36463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4532125" y="4095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5416600" y="26763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5067375" y="30968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5110175" y="33182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4839125" y="31967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2784850" y="4238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2756325" y="45879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3170025" y="47733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3633375" y="444527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1878675" y="47231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1957425" y="50159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1051275" y="4188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1379375" y="38318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1379375" y="40098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1543725" y="4102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1493500" y="44663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502325" y="5122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452100" y="4509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751675" y="45594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673500" y="471632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587900" y="31470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2"/>
              <p:cNvSpPr/>
              <p:nvPr/>
            </p:nvSpPr>
            <p:spPr>
              <a:xfrm>
                <a:off x="858950" y="2711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2"/>
              <p:cNvSpPr/>
              <p:nvPr/>
            </p:nvSpPr>
            <p:spPr>
              <a:xfrm>
                <a:off x="602175" y="2362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551950" y="26192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445250" y="17918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423575" y="12280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2"/>
              <p:cNvSpPr/>
              <p:nvPr/>
            </p:nvSpPr>
            <p:spPr>
              <a:xfrm>
                <a:off x="958825" y="9786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2"/>
              <p:cNvSpPr/>
              <p:nvPr/>
            </p:nvSpPr>
            <p:spPr>
              <a:xfrm>
                <a:off x="837275" y="18203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1308050" y="2255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5381225" y="43094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2"/>
              <p:cNvSpPr/>
              <p:nvPr/>
            </p:nvSpPr>
            <p:spPr>
              <a:xfrm>
                <a:off x="5302475" y="47945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2"/>
              <p:cNvSpPr/>
              <p:nvPr/>
            </p:nvSpPr>
            <p:spPr>
              <a:xfrm>
                <a:off x="6094525" y="391002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2905825" y="3881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2"/>
              <p:cNvSpPr/>
              <p:nvPr/>
            </p:nvSpPr>
            <p:spPr>
              <a:xfrm>
                <a:off x="2399675" y="303295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2"/>
              <p:cNvSpPr/>
              <p:nvPr/>
            </p:nvSpPr>
            <p:spPr>
              <a:xfrm>
                <a:off x="2663300" y="27972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2"/>
              <p:cNvSpPr/>
              <p:nvPr/>
            </p:nvSpPr>
            <p:spPr>
              <a:xfrm>
                <a:off x="2905825" y="286177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2"/>
              <p:cNvSpPr/>
              <p:nvPr/>
            </p:nvSpPr>
            <p:spPr>
              <a:xfrm>
                <a:off x="2691825" y="3175625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2"/>
              <p:cNvSpPr/>
              <p:nvPr/>
            </p:nvSpPr>
            <p:spPr>
              <a:xfrm>
                <a:off x="2121200" y="37959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2"/>
              <p:cNvSpPr/>
              <p:nvPr/>
            </p:nvSpPr>
            <p:spPr>
              <a:xfrm>
                <a:off x="2192525" y="332512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2413925" y="2055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2" y="0"/>
                    </a:moveTo>
                    <a:cubicBezTo>
                      <a:pt x="1" y="0"/>
                      <a:pt x="1" y="571"/>
                      <a:pt x="572" y="571"/>
                    </a:cubicBezTo>
                    <a:cubicBezTo>
                      <a:pt x="845" y="571"/>
                      <a:pt x="845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2670725" y="227687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2"/>
              <p:cNvSpPr/>
              <p:nvPr/>
            </p:nvSpPr>
            <p:spPr>
              <a:xfrm>
                <a:off x="2485275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2"/>
              <p:cNvSpPr/>
              <p:nvPr/>
            </p:nvSpPr>
            <p:spPr>
              <a:xfrm>
                <a:off x="2477850" y="7219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2"/>
              <p:cNvSpPr/>
              <p:nvPr/>
            </p:nvSpPr>
            <p:spPr>
              <a:xfrm>
                <a:off x="2071550" y="2155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1664700" y="30615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573650" y="35391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2392250" y="4274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3818825" y="41029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4617725" y="51511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2"/>
              <p:cNvSpPr/>
              <p:nvPr/>
            </p:nvSpPr>
            <p:spPr>
              <a:xfrm>
                <a:off x="6094525" y="44378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2"/>
              <p:cNvSpPr/>
              <p:nvPr/>
            </p:nvSpPr>
            <p:spPr>
              <a:xfrm>
                <a:off x="6900250" y="4423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2"/>
              <p:cNvSpPr/>
              <p:nvPr/>
            </p:nvSpPr>
            <p:spPr>
              <a:xfrm>
                <a:off x="6950475" y="41097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2"/>
              <p:cNvSpPr/>
              <p:nvPr/>
            </p:nvSpPr>
            <p:spPr>
              <a:xfrm>
                <a:off x="6557875" y="3967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2"/>
              <p:cNvSpPr/>
              <p:nvPr/>
            </p:nvSpPr>
            <p:spPr>
              <a:xfrm>
                <a:off x="6515075" y="43882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2"/>
              <p:cNvSpPr/>
              <p:nvPr/>
            </p:nvSpPr>
            <p:spPr>
              <a:xfrm>
                <a:off x="6707950" y="41314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2"/>
              <p:cNvSpPr/>
              <p:nvPr/>
            </p:nvSpPr>
            <p:spPr>
              <a:xfrm>
                <a:off x="6800400" y="40458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7" y="571"/>
                      <a:pt x="867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2"/>
              <p:cNvSpPr/>
              <p:nvPr/>
            </p:nvSpPr>
            <p:spPr>
              <a:xfrm>
                <a:off x="6822075" y="44093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2"/>
              <p:cNvSpPr/>
              <p:nvPr/>
            </p:nvSpPr>
            <p:spPr>
              <a:xfrm>
                <a:off x="6921925" y="52013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2"/>
              <p:cNvSpPr/>
              <p:nvPr/>
            </p:nvSpPr>
            <p:spPr>
              <a:xfrm>
                <a:off x="7150175" y="40601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2"/>
              <p:cNvSpPr/>
              <p:nvPr/>
            </p:nvSpPr>
            <p:spPr>
              <a:xfrm>
                <a:off x="5794925" y="29901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2"/>
              <p:cNvSpPr/>
              <p:nvPr/>
            </p:nvSpPr>
            <p:spPr>
              <a:xfrm>
                <a:off x="5944450" y="21696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867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2"/>
              <p:cNvSpPr/>
              <p:nvPr/>
            </p:nvSpPr>
            <p:spPr>
              <a:xfrm>
                <a:off x="4917300" y="9073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2"/>
              <p:cNvSpPr/>
              <p:nvPr/>
            </p:nvSpPr>
            <p:spPr>
              <a:xfrm>
                <a:off x="3783450" y="21770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2"/>
              <p:cNvSpPr/>
              <p:nvPr/>
            </p:nvSpPr>
            <p:spPr>
              <a:xfrm>
                <a:off x="3890150" y="24766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2"/>
              <p:cNvSpPr/>
              <p:nvPr/>
            </p:nvSpPr>
            <p:spPr>
              <a:xfrm>
                <a:off x="4867650" y="33536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2"/>
              <p:cNvSpPr/>
              <p:nvPr/>
            </p:nvSpPr>
            <p:spPr>
              <a:xfrm>
                <a:off x="4731850" y="35676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2"/>
              <p:cNvSpPr/>
              <p:nvPr/>
            </p:nvSpPr>
            <p:spPr>
              <a:xfrm>
                <a:off x="6979000" y="10500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2"/>
              <p:cNvSpPr/>
              <p:nvPr/>
            </p:nvSpPr>
            <p:spPr>
              <a:xfrm>
                <a:off x="5331000" y="7287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>
                <a:off x="3883325" y="671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"/>
              <p:cNvSpPr/>
              <p:nvPr/>
            </p:nvSpPr>
            <p:spPr>
              <a:xfrm>
                <a:off x="3947225" y="9570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2"/>
              <p:cNvSpPr/>
              <p:nvPr/>
            </p:nvSpPr>
            <p:spPr>
              <a:xfrm>
                <a:off x="3191125" y="17633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2"/>
              <p:cNvSpPr/>
              <p:nvPr/>
            </p:nvSpPr>
            <p:spPr>
              <a:xfrm>
                <a:off x="3369750" y="2505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2"/>
              <p:cNvSpPr/>
              <p:nvPr/>
            </p:nvSpPr>
            <p:spPr>
              <a:xfrm>
                <a:off x="3198550" y="35676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2"/>
              <p:cNvSpPr/>
              <p:nvPr/>
            </p:nvSpPr>
            <p:spPr>
              <a:xfrm>
                <a:off x="4796325" y="17633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2"/>
              <p:cNvSpPr/>
              <p:nvPr/>
            </p:nvSpPr>
            <p:spPr>
              <a:xfrm>
                <a:off x="2442475" y="3232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2"/>
              <p:cNvSpPr/>
              <p:nvPr/>
            </p:nvSpPr>
            <p:spPr>
              <a:xfrm>
                <a:off x="2585125" y="30540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2"/>
              <p:cNvSpPr/>
              <p:nvPr/>
            </p:nvSpPr>
            <p:spPr>
              <a:xfrm>
                <a:off x="2898975" y="24834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2"/>
              <p:cNvSpPr/>
              <p:nvPr/>
            </p:nvSpPr>
            <p:spPr>
              <a:xfrm>
                <a:off x="1336575" y="174902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2"/>
              <p:cNvSpPr/>
              <p:nvPr/>
            </p:nvSpPr>
            <p:spPr>
              <a:xfrm>
                <a:off x="1393650" y="20058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2"/>
              <p:cNvSpPr/>
              <p:nvPr/>
            </p:nvSpPr>
            <p:spPr>
              <a:xfrm>
                <a:off x="1557975" y="22768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2"/>
              <p:cNvSpPr/>
              <p:nvPr/>
            </p:nvSpPr>
            <p:spPr>
              <a:xfrm>
                <a:off x="1786250" y="1848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2"/>
              <p:cNvSpPr/>
              <p:nvPr/>
            </p:nvSpPr>
            <p:spPr>
              <a:xfrm>
                <a:off x="1401050" y="17986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46" y="571"/>
                      <a:pt x="846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2"/>
              <p:cNvSpPr/>
              <p:nvPr/>
            </p:nvSpPr>
            <p:spPr>
              <a:xfrm>
                <a:off x="1743450" y="22055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2"/>
              <p:cNvSpPr/>
              <p:nvPr/>
            </p:nvSpPr>
            <p:spPr>
              <a:xfrm>
                <a:off x="1458125" y="77155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2"/>
              <p:cNvSpPr/>
              <p:nvPr/>
            </p:nvSpPr>
            <p:spPr>
              <a:xfrm>
                <a:off x="965675" y="7287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2"/>
              <p:cNvSpPr/>
              <p:nvPr/>
            </p:nvSpPr>
            <p:spPr>
              <a:xfrm>
                <a:off x="1336575" y="46375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"/>
              <p:cNvSpPr/>
              <p:nvPr/>
            </p:nvSpPr>
            <p:spPr>
              <a:xfrm>
                <a:off x="1707500" y="42381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"/>
              <p:cNvSpPr/>
              <p:nvPr/>
            </p:nvSpPr>
            <p:spPr>
              <a:xfrm>
                <a:off x="1322325" y="43380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7" y="571"/>
                      <a:pt x="867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2"/>
              <p:cNvSpPr/>
              <p:nvPr/>
            </p:nvSpPr>
            <p:spPr>
              <a:xfrm>
                <a:off x="2998825" y="4823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"/>
              <p:cNvSpPr/>
              <p:nvPr/>
            </p:nvSpPr>
            <p:spPr>
              <a:xfrm>
                <a:off x="3184300" y="4402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"/>
              <p:cNvSpPr/>
              <p:nvPr/>
            </p:nvSpPr>
            <p:spPr>
              <a:xfrm>
                <a:off x="3077000" y="46661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2"/>
              <p:cNvSpPr/>
              <p:nvPr/>
            </p:nvSpPr>
            <p:spPr>
              <a:xfrm>
                <a:off x="2748900" y="4402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2"/>
              <p:cNvSpPr/>
              <p:nvPr/>
            </p:nvSpPr>
            <p:spPr>
              <a:xfrm>
                <a:off x="3013100" y="43026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"/>
              <p:cNvSpPr/>
              <p:nvPr/>
            </p:nvSpPr>
            <p:spPr>
              <a:xfrm>
                <a:off x="6265700" y="48943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"/>
              <p:cNvSpPr/>
              <p:nvPr/>
            </p:nvSpPr>
            <p:spPr>
              <a:xfrm>
                <a:off x="5994650" y="5130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"/>
              <p:cNvSpPr/>
              <p:nvPr/>
            </p:nvSpPr>
            <p:spPr>
              <a:xfrm>
                <a:off x="4011700" y="3018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2"/>
              <p:cNvSpPr/>
              <p:nvPr/>
            </p:nvSpPr>
            <p:spPr>
              <a:xfrm>
                <a:off x="4018550" y="4423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"/>
              <p:cNvSpPr/>
              <p:nvPr/>
            </p:nvSpPr>
            <p:spPr>
              <a:xfrm>
                <a:off x="6008925" y="32184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3" name="Google Shape;203;p2"/>
          <p:cNvSpPr/>
          <p:nvPr/>
        </p:nvSpPr>
        <p:spPr>
          <a:xfrm>
            <a:off x="851147" y="503675"/>
            <a:ext cx="201200" cy="201398"/>
          </a:xfrm>
          <a:custGeom>
            <a:avLst/>
            <a:gdLst/>
            <a:ahLst/>
            <a:cxnLst/>
            <a:rect l="l" t="t" r="r" b="b"/>
            <a:pathLst>
              <a:path w="2084" h="2086" extrusionOk="0">
                <a:moveTo>
                  <a:pt x="1314" y="1"/>
                </a:moveTo>
                <a:lnTo>
                  <a:pt x="1314" y="1"/>
                </a:lnTo>
                <a:cubicBezTo>
                  <a:pt x="1137" y="666"/>
                  <a:pt x="1027" y="902"/>
                  <a:pt x="673" y="902"/>
                </a:cubicBezTo>
                <a:cubicBezTo>
                  <a:pt x="510" y="902"/>
                  <a:pt x="296" y="853"/>
                  <a:pt x="1" y="773"/>
                </a:cubicBezTo>
                <a:lnTo>
                  <a:pt x="1" y="773"/>
                </a:lnTo>
                <a:cubicBezTo>
                  <a:pt x="942" y="1028"/>
                  <a:pt x="999" y="1115"/>
                  <a:pt x="770" y="2086"/>
                </a:cubicBezTo>
                <a:cubicBezTo>
                  <a:pt x="927" y="1420"/>
                  <a:pt x="1030" y="1184"/>
                  <a:pt x="1392" y="1184"/>
                </a:cubicBezTo>
                <a:cubicBezTo>
                  <a:pt x="1558" y="1184"/>
                  <a:pt x="1779" y="1233"/>
                  <a:pt x="2084" y="1314"/>
                </a:cubicBezTo>
                <a:cubicBezTo>
                  <a:pt x="1113" y="1058"/>
                  <a:pt x="1056" y="971"/>
                  <a:pt x="131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 txBox="1">
            <a:spLocks noGrp="1"/>
          </p:cNvSpPr>
          <p:nvPr>
            <p:ph type="ctrTitle"/>
          </p:nvPr>
        </p:nvSpPr>
        <p:spPr>
          <a:xfrm>
            <a:off x="709729" y="1111975"/>
            <a:ext cx="3747900" cy="2366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800" b="0"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05" name="Google Shape;205;p2"/>
          <p:cNvSpPr txBox="1">
            <a:spLocks noGrp="1"/>
          </p:cNvSpPr>
          <p:nvPr>
            <p:ph type="subTitle" idx="1"/>
          </p:nvPr>
        </p:nvSpPr>
        <p:spPr>
          <a:xfrm>
            <a:off x="709726" y="3365100"/>
            <a:ext cx="3483900" cy="479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Hind Siliguri Medium"/>
              <a:buNone/>
              <a:defRPr>
                <a:latin typeface="Hind Siliguri Medium"/>
                <a:ea typeface="Hind Siliguri Medium"/>
                <a:cs typeface="Hind Siliguri Medium"/>
                <a:sym typeface="Hind Siliguri Medium"/>
              </a:defRPr>
            </a:lvl9pPr>
          </a:lstStyle>
          <a:p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326550" y="4254975"/>
            <a:ext cx="272051" cy="272301"/>
          </a:xfrm>
          <a:custGeom>
            <a:avLst/>
            <a:gdLst/>
            <a:ahLst/>
            <a:cxnLst/>
            <a:rect l="l" t="t" r="r" b="b"/>
            <a:pathLst>
              <a:path w="2084" h="2086" extrusionOk="0">
                <a:moveTo>
                  <a:pt x="1314" y="1"/>
                </a:moveTo>
                <a:lnTo>
                  <a:pt x="1314" y="1"/>
                </a:lnTo>
                <a:cubicBezTo>
                  <a:pt x="1137" y="666"/>
                  <a:pt x="1027" y="902"/>
                  <a:pt x="673" y="902"/>
                </a:cubicBezTo>
                <a:cubicBezTo>
                  <a:pt x="510" y="902"/>
                  <a:pt x="296" y="853"/>
                  <a:pt x="1" y="773"/>
                </a:cubicBezTo>
                <a:lnTo>
                  <a:pt x="1" y="773"/>
                </a:lnTo>
                <a:cubicBezTo>
                  <a:pt x="942" y="1028"/>
                  <a:pt x="999" y="1115"/>
                  <a:pt x="770" y="2086"/>
                </a:cubicBezTo>
                <a:cubicBezTo>
                  <a:pt x="927" y="1420"/>
                  <a:pt x="1030" y="1184"/>
                  <a:pt x="1392" y="1184"/>
                </a:cubicBezTo>
                <a:cubicBezTo>
                  <a:pt x="1558" y="1184"/>
                  <a:pt x="1779" y="1233"/>
                  <a:pt x="2084" y="1314"/>
                </a:cubicBezTo>
                <a:cubicBezTo>
                  <a:pt x="1113" y="1058"/>
                  <a:pt x="1056" y="971"/>
                  <a:pt x="131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oogle Shape;431;p4"/>
          <p:cNvGrpSpPr/>
          <p:nvPr/>
        </p:nvGrpSpPr>
        <p:grpSpPr>
          <a:xfrm>
            <a:off x="-31525" y="-228650"/>
            <a:ext cx="9175500" cy="6099300"/>
            <a:chOff x="-31525" y="-228650"/>
            <a:chExt cx="9175500" cy="6099300"/>
          </a:xfrm>
        </p:grpSpPr>
        <p:sp>
          <p:nvSpPr>
            <p:cNvPr id="432" name="Google Shape;432;p4"/>
            <p:cNvSpPr/>
            <p:nvPr/>
          </p:nvSpPr>
          <p:spPr>
            <a:xfrm>
              <a:off x="0" y="-228600"/>
              <a:ext cx="9143697" cy="6099216"/>
            </a:xfrm>
            <a:custGeom>
              <a:avLst/>
              <a:gdLst/>
              <a:ahLst/>
              <a:cxnLst/>
              <a:rect l="l" t="t" r="r" b="b"/>
              <a:pathLst>
                <a:path w="285317" h="190318" extrusionOk="0">
                  <a:moveTo>
                    <a:pt x="0" y="0"/>
                  </a:moveTo>
                  <a:lnTo>
                    <a:pt x="0" y="190317"/>
                  </a:lnTo>
                  <a:lnTo>
                    <a:pt x="285316" y="190317"/>
                  </a:lnTo>
                  <a:lnTo>
                    <a:pt x="285316" y="0"/>
                  </a:lnTo>
                  <a:close/>
                </a:path>
              </a:pathLst>
            </a:custGeom>
            <a:solidFill>
              <a:srgbClr val="0A20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3" name="Google Shape;433;p4"/>
            <p:cNvGrpSpPr/>
            <p:nvPr/>
          </p:nvGrpSpPr>
          <p:grpSpPr>
            <a:xfrm>
              <a:off x="-10" y="-228620"/>
              <a:ext cx="9143697" cy="6099216"/>
              <a:chOff x="238125" y="471975"/>
              <a:chExt cx="7132925" cy="4757950"/>
            </a:xfrm>
          </p:grpSpPr>
          <p:sp>
            <p:nvSpPr>
              <p:cNvPr id="434" name="Google Shape;434;p4"/>
              <p:cNvSpPr/>
              <p:nvPr/>
            </p:nvSpPr>
            <p:spPr>
              <a:xfrm>
                <a:off x="238125" y="471975"/>
                <a:ext cx="7132925" cy="12714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0857" extrusionOk="0">
                    <a:moveTo>
                      <a:pt x="0" y="0"/>
                    </a:moveTo>
                    <a:lnTo>
                      <a:pt x="0" y="32526"/>
                    </a:lnTo>
                    <a:cubicBezTo>
                      <a:pt x="17119" y="33097"/>
                      <a:pt x="33964" y="35379"/>
                      <a:pt x="50512" y="38529"/>
                    </a:cubicBezTo>
                    <a:cubicBezTo>
                      <a:pt x="70758" y="42227"/>
                      <a:pt x="90731" y="46518"/>
                      <a:pt x="110999" y="48504"/>
                    </a:cubicBezTo>
                    <a:cubicBezTo>
                      <a:pt x="124644" y="50149"/>
                      <a:pt x="138299" y="50856"/>
                      <a:pt x="151950" y="50856"/>
                    </a:cubicBezTo>
                    <a:cubicBezTo>
                      <a:pt x="159696" y="50856"/>
                      <a:pt x="167442" y="50629"/>
                      <a:pt x="175184" y="50216"/>
                    </a:cubicBezTo>
                    <a:cubicBezTo>
                      <a:pt x="212275" y="48504"/>
                      <a:pt x="249093" y="42227"/>
                      <a:pt x="285316" y="33393"/>
                    </a:cubicBezTo>
                    <a:lnTo>
                      <a:pt x="285316" y="3424"/>
                    </a:lnTo>
                    <a:cubicBezTo>
                      <a:pt x="279610" y="5432"/>
                      <a:pt x="273904" y="7144"/>
                      <a:pt x="268197" y="8856"/>
                    </a:cubicBezTo>
                    <a:cubicBezTo>
                      <a:pt x="249093" y="13992"/>
                      <a:pt x="229394" y="17690"/>
                      <a:pt x="209719" y="19972"/>
                    </a:cubicBezTo>
                    <a:cubicBezTo>
                      <a:pt x="197328" y="21430"/>
                      <a:pt x="184936" y="22310"/>
                      <a:pt x="172467" y="22310"/>
                    </a:cubicBezTo>
                    <a:cubicBezTo>
                      <a:pt x="165414" y="22310"/>
                      <a:pt x="158335" y="22029"/>
                      <a:pt x="151218" y="21410"/>
                    </a:cubicBezTo>
                    <a:cubicBezTo>
                      <a:pt x="122412" y="18557"/>
                      <a:pt x="94451" y="10842"/>
                      <a:pt x="676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4"/>
              <p:cNvSpPr/>
              <p:nvPr/>
            </p:nvSpPr>
            <p:spPr>
              <a:xfrm>
                <a:off x="238125" y="3786525"/>
                <a:ext cx="7132925" cy="1443400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7736" extrusionOk="0">
                    <a:moveTo>
                      <a:pt x="162030" y="0"/>
                    </a:moveTo>
                    <a:cubicBezTo>
                      <a:pt x="153770" y="0"/>
                      <a:pt x="145502" y="473"/>
                      <a:pt x="137249" y="1813"/>
                    </a:cubicBezTo>
                    <a:cubicBezTo>
                      <a:pt x="126977" y="3525"/>
                      <a:pt x="116980" y="6081"/>
                      <a:pt x="106708" y="8364"/>
                    </a:cubicBezTo>
                    <a:cubicBezTo>
                      <a:pt x="86166" y="13226"/>
                      <a:pt x="65349" y="16923"/>
                      <a:pt x="44235" y="17220"/>
                    </a:cubicBezTo>
                    <a:cubicBezTo>
                      <a:pt x="42786" y="17247"/>
                      <a:pt x="41336" y="17260"/>
                      <a:pt x="39887" y="17260"/>
                    </a:cubicBezTo>
                    <a:cubicBezTo>
                      <a:pt x="26503" y="17260"/>
                      <a:pt x="13140" y="16130"/>
                      <a:pt x="0" y="14070"/>
                    </a:cubicBezTo>
                    <a:lnTo>
                      <a:pt x="0" y="43173"/>
                    </a:lnTo>
                    <a:cubicBezTo>
                      <a:pt x="15133" y="40890"/>
                      <a:pt x="30244" y="38037"/>
                      <a:pt x="45080" y="35184"/>
                    </a:cubicBezTo>
                    <a:cubicBezTo>
                      <a:pt x="67631" y="31189"/>
                      <a:pt x="90160" y="27492"/>
                      <a:pt x="112985" y="26350"/>
                    </a:cubicBezTo>
                    <a:cubicBezTo>
                      <a:pt x="118569" y="25989"/>
                      <a:pt x="124189" y="25791"/>
                      <a:pt x="129817" y="25791"/>
                    </a:cubicBezTo>
                    <a:cubicBezTo>
                      <a:pt x="146622" y="25791"/>
                      <a:pt x="163506" y="27560"/>
                      <a:pt x="179749" y="32057"/>
                    </a:cubicBezTo>
                    <a:cubicBezTo>
                      <a:pt x="200292" y="37763"/>
                      <a:pt x="219420" y="47738"/>
                      <a:pt x="239392" y="55156"/>
                    </a:cubicBezTo>
                    <a:cubicBezTo>
                      <a:pt x="242245" y="56023"/>
                      <a:pt x="244801" y="56868"/>
                      <a:pt x="247655" y="57735"/>
                    </a:cubicBezTo>
                    <a:lnTo>
                      <a:pt x="283034" y="57735"/>
                    </a:lnTo>
                    <a:cubicBezTo>
                      <a:pt x="283901" y="57438"/>
                      <a:pt x="284472" y="57164"/>
                      <a:pt x="285316" y="56868"/>
                    </a:cubicBezTo>
                    <a:lnTo>
                      <a:pt x="285316" y="23771"/>
                    </a:lnTo>
                    <a:cubicBezTo>
                      <a:pt x="267056" y="19503"/>
                      <a:pt x="249093" y="14367"/>
                      <a:pt x="230832" y="9802"/>
                    </a:cubicBezTo>
                    <a:cubicBezTo>
                      <a:pt x="210563" y="4940"/>
                      <a:pt x="189747" y="946"/>
                      <a:pt x="168907" y="101"/>
                    </a:cubicBezTo>
                    <a:cubicBezTo>
                      <a:pt x="166616" y="37"/>
                      <a:pt x="164323" y="0"/>
                      <a:pt x="1620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4"/>
              <p:cNvSpPr/>
              <p:nvPr/>
            </p:nvSpPr>
            <p:spPr>
              <a:xfrm>
                <a:off x="238125" y="2457100"/>
                <a:ext cx="7132925" cy="13067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2269" extrusionOk="0">
                    <a:moveTo>
                      <a:pt x="192964" y="1"/>
                    </a:moveTo>
                    <a:cubicBezTo>
                      <a:pt x="189513" y="1"/>
                      <a:pt x="186058" y="73"/>
                      <a:pt x="182602" y="210"/>
                    </a:cubicBezTo>
                    <a:cubicBezTo>
                      <a:pt x="159777" y="1054"/>
                      <a:pt x="137249" y="4478"/>
                      <a:pt x="114994" y="8198"/>
                    </a:cubicBezTo>
                    <a:cubicBezTo>
                      <a:pt x="92739" y="11622"/>
                      <a:pt x="70758" y="15617"/>
                      <a:pt x="48504" y="16758"/>
                    </a:cubicBezTo>
                    <a:cubicBezTo>
                      <a:pt x="42364" y="16973"/>
                      <a:pt x="36264" y="17065"/>
                      <a:pt x="30172" y="17065"/>
                    </a:cubicBezTo>
                    <a:cubicBezTo>
                      <a:pt x="20138" y="17065"/>
                      <a:pt x="10126" y="16816"/>
                      <a:pt x="0" y="16461"/>
                    </a:cubicBezTo>
                    <a:lnTo>
                      <a:pt x="0" y="51840"/>
                    </a:lnTo>
                    <a:cubicBezTo>
                      <a:pt x="5855" y="52126"/>
                      <a:pt x="11704" y="52268"/>
                      <a:pt x="17553" y="52268"/>
                    </a:cubicBezTo>
                    <a:cubicBezTo>
                      <a:pt x="23402" y="52268"/>
                      <a:pt x="29251" y="52126"/>
                      <a:pt x="35105" y="51840"/>
                    </a:cubicBezTo>
                    <a:cubicBezTo>
                      <a:pt x="55922" y="50699"/>
                      <a:pt x="76465" y="47572"/>
                      <a:pt x="96734" y="43007"/>
                    </a:cubicBezTo>
                    <a:cubicBezTo>
                      <a:pt x="117550" y="38442"/>
                      <a:pt x="137522" y="31868"/>
                      <a:pt x="158065" y="27303"/>
                    </a:cubicBezTo>
                    <a:cubicBezTo>
                      <a:pt x="171879" y="24192"/>
                      <a:pt x="185681" y="22279"/>
                      <a:pt x="199575" y="22279"/>
                    </a:cubicBezTo>
                    <a:cubicBezTo>
                      <a:pt x="206067" y="22279"/>
                      <a:pt x="212580" y="22697"/>
                      <a:pt x="219123" y="23605"/>
                    </a:cubicBezTo>
                    <a:cubicBezTo>
                      <a:pt x="239392" y="26162"/>
                      <a:pt x="259067" y="32439"/>
                      <a:pt x="277898" y="39857"/>
                    </a:cubicBezTo>
                    <a:cubicBezTo>
                      <a:pt x="278195" y="39857"/>
                      <a:pt x="278469" y="40154"/>
                      <a:pt x="278469" y="40428"/>
                    </a:cubicBezTo>
                    <a:cubicBezTo>
                      <a:pt x="280751" y="40998"/>
                      <a:pt x="283034" y="41569"/>
                      <a:pt x="285316" y="42436"/>
                    </a:cubicBezTo>
                    <a:lnTo>
                      <a:pt x="285316" y="20752"/>
                    </a:lnTo>
                    <a:cubicBezTo>
                      <a:pt x="272762" y="16758"/>
                      <a:pt x="260208" y="11896"/>
                      <a:pt x="247655" y="7628"/>
                    </a:cubicBezTo>
                    <a:cubicBezTo>
                      <a:pt x="229860" y="2087"/>
                      <a:pt x="211466" y="1"/>
                      <a:pt x="19296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37" name="Google Shape;437;p4"/>
            <p:cNvSpPr/>
            <p:nvPr/>
          </p:nvSpPr>
          <p:spPr>
            <a:xfrm>
              <a:off x="-31525" y="-228650"/>
              <a:ext cx="9175500" cy="6099300"/>
            </a:xfrm>
            <a:prstGeom prst="rect">
              <a:avLst/>
            </a:prstGeom>
            <a:solidFill>
              <a:srgbClr val="000000">
                <a:alpha val="504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8" name="Google Shape;438;p4"/>
            <p:cNvGrpSpPr/>
            <p:nvPr/>
          </p:nvGrpSpPr>
          <p:grpSpPr>
            <a:xfrm>
              <a:off x="201120" y="-173787"/>
              <a:ext cx="8824055" cy="6026084"/>
              <a:chOff x="395025" y="514750"/>
              <a:chExt cx="6883575" cy="4700900"/>
            </a:xfrm>
          </p:grpSpPr>
          <p:sp>
            <p:nvSpPr>
              <p:cNvPr id="439" name="Google Shape;439;p4"/>
              <p:cNvSpPr/>
              <p:nvPr/>
            </p:nvSpPr>
            <p:spPr>
              <a:xfrm>
                <a:off x="523425" y="86455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4"/>
              <p:cNvSpPr/>
              <p:nvPr/>
            </p:nvSpPr>
            <p:spPr>
              <a:xfrm>
                <a:off x="1992800" y="1170975"/>
                <a:ext cx="428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713" y="1142"/>
                      <a:pt x="1713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4"/>
              <p:cNvSpPr/>
              <p:nvPr/>
            </p:nvSpPr>
            <p:spPr>
              <a:xfrm>
                <a:off x="1187075" y="28543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0" y="0"/>
                      <a:pt x="0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4"/>
              <p:cNvSpPr/>
              <p:nvPr/>
            </p:nvSpPr>
            <p:spPr>
              <a:xfrm>
                <a:off x="2149725" y="351800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4"/>
              <p:cNvSpPr/>
              <p:nvPr/>
            </p:nvSpPr>
            <p:spPr>
              <a:xfrm>
                <a:off x="6337025" y="1598950"/>
                <a:ext cx="354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3" extrusionOk="0">
                    <a:moveTo>
                      <a:pt x="845" y="1"/>
                    </a:moveTo>
                    <a:cubicBezTo>
                      <a:pt x="1" y="1"/>
                      <a:pt x="1" y="1142"/>
                      <a:pt x="845" y="1142"/>
                    </a:cubicBezTo>
                    <a:cubicBezTo>
                      <a:pt x="1416" y="1142"/>
                      <a:pt x="1416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4"/>
              <p:cNvSpPr/>
              <p:nvPr/>
            </p:nvSpPr>
            <p:spPr>
              <a:xfrm>
                <a:off x="6586400" y="2562175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439" y="1142"/>
                      <a:pt x="1439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4"/>
              <p:cNvSpPr/>
              <p:nvPr/>
            </p:nvSpPr>
            <p:spPr>
              <a:xfrm>
                <a:off x="5002900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4"/>
              <p:cNvSpPr/>
              <p:nvPr/>
            </p:nvSpPr>
            <p:spPr>
              <a:xfrm>
                <a:off x="3661900" y="16491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4"/>
              <p:cNvSpPr/>
              <p:nvPr/>
            </p:nvSpPr>
            <p:spPr>
              <a:xfrm>
                <a:off x="3619100" y="34107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4"/>
              <p:cNvSpPr/>
              <p:nvPr/>
            </p:nvSpPr>
            <p:spPr>
              <a:xfrm>
                <a:off x="744825" y="4794500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572" y="0"/>
                    </a:moveTo>
                    <a:cubicBezTo>
                      <a:pt x="1" y="0"/>
                      <a:pt x="1" y="1142"/>
                      <a:pt x="572" y="1142"/>
                    </a:cubicBezTo>
                    <a:cubicBezTo>
                      <a:pt x="1416" y="1142"/>
                      <a:pt x="1416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4"/>
              <p:cNvSpPr/>
              <p:nvPr/>
            </p:nvSpPr>
            <p:spPr>
              <a:xfrm>
                <a:off x="3833100" y="493030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4"/>
              <p:cNvSpPr/>
              <p:nvPr/>
            </p:nvSpPr>
            <p:spPr>
              <a:xfrm>
                <a:off x="5430875" y="33964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0" y="0"/>
                      <a:pt x="0" y="1142"/>
                      <a:pt x="868" y="1142"/>
                    </a:cubicBezTo>
                    <a:cubicBezTo>
                      <a:pt x="1438" y="1142"/>
                      <a:pt x="1438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4"/>
              <p:cNvSpPr/>
              <p:nvPr/>
            </p:nvSpPr>
            <p:spPr>
              <a:xfrm>
                <a:off x="6586400" y="50729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1"/>
                      <a:pt x="868" y="1141"/>
                    </a:cubicBezTo>
                    <a:cubicBezTo>
                      <a:pt x="1439" y="1141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4"/>
              <p:cNvSpPr/>
              <p:nvPr/>
            </p:nvSpPr>
            <p:spPr>
              <a:xfrm>
                <a:off x="6843175" y="33679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4"/>
              <p:cNvSpPr/>
              <p:nvPr/>
            </p:nvSpPr>
            <p:spPr>
              <a:xfrm>
                <a:off x="4610875" y="3738825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1"/>
                    </a:moveTo>
                    <a:cubicBezTo>
                      <a:pt x="0" y="1"/>
                      <a:pt x="0" y="1142"/>
                      <a:pt x="845" y="1142"/>
                    </a:cubicBezTo>
                    <a:cubicBezTo>
                      <a:pt x="1415" y="1142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4"/>
              <p:cNvSpPr/>
              <p:nvPr/>
            </p:nvSpPr>
            <p:spPr>
              <a:xfrm>
                <a:off x="5324150" y="964425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845" y="0"/>
                    </a:moveTo>
                    <a:cubicBezTo>
                      <a:pt x="1" y="0"/>
                      <a:pt x="1" y="1141"/>
                      <a:pt x="845" y="1141"/>
                    </a:cubicBezTo>
                    <a:cubicBezTo>
                      <a:pt x="1416" y="1141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4"/>
              <p:cNvSpPr/>
              <p:nvPr/>
            </p:nvSpPr>
            <p:spPr>
              <a:xfrm>
                <a:off x="3148350" y="807500"/>
                <a:ext cx="428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1142" extrusionOk="0">
                    <a:moveTo>
                      <a:pt x="867" y="0"/>
                    </a:moveTo>
                    <a:cubicBezTo>
                      <a:pt x="0" y="0"/>
                      <a:pt x="0" y="1142"/>
                      <a:pt x="867" y="1142"/>
                    </a:cubicBezTo>
                    <a:cubicBezTo>
                      <a:pt x="1438" y="1142"/>
                      <a:pt x="1712" y="0"/>
                      <a:pt x="86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4"/>
              <p:cNvSpPr/>
              <p:nvPr/>
            </p:nvSpPr>
            <p:spPr>
              <a:xfrm>
                <a:off x="2534900" y="23550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4"/>
              <p:cNvSpPr/>
              <p:nvPr/>
            </p:nvSpPr>
            <p:spPr>
              <a:xfrm>
                <a:off x="466375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7" y="1"/>
                    </a:moveTo>
                    <a:cubicBezTo>
                      <a:pt x="0" y="1"/>
                      <a:pt x="0" y="1142"/>
                      <a:pt x="867" y="1142"/>
                    </a:cubicBezTo>
                    <a:cubicBezTo>
                      <a:pt x="1438" y="1142"/>
                      <a:pt x="1438" y="1"/>
                      <a:pt x="86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4"/>
              <p:cNvSpPr/>
              <p:nvPr/>
            </p:nvSpPr>
            <p:spPr>
              <a:xfrm>
                <a:off x="616450" y="393170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15" y="1142"/>
                      <a:pt x="141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4"/>
              <p:cNvSpPr/>
              <p:nvPr/>
            </p:nvSpPr>
            <p:spPr>
              <a:xfrm>
                <a:off x="2185675" y="48304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1" y="0"/>
                      <a:pt x="1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4"/>
              <p:cNvSpPr/>
              <p:nvPr/>
            </p:nvSpPr>
            <p:spPr>
              <a:xfrm>
                <a:off x="7028650" y="7002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0"/>
                    </a:moveTo>
                    <a:cubicBezTo>
                      <a:pt x="0" y="0"/>
                      <a:pt x="0" y="1141"/>
                      <a:pt x="571" y="1141"/>
                    </a:cubicBezTo>
                    <a:cubicBezTo>
                      <a:pt x="1438" y="1141"/>
                      <a:pt x="143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4"/>
              <p:cNvSpPr/>
              <p:nvPr/>
            </p:nvSpPr>
            <p:spPr>
              <a:xfrm>
                <a:off x="1308050" y="6716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4"/>
              <p:cNvSpPr/>
              <p:nvPr/>
            </p:nvSpPr>
            <p:spPr>
              <a:xfrm>
                <a:off x="502325" y="2761900"/>
                <a:ext cx="7820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3127" y="2283"/>
                      <a:pt x="3127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4"/>
              <p:cNvSpPr/>
              <p:nvPr/>
            </p:nvSpPr>
            <p:spPr>
              <a:xfrm>
                <a:off x="2663300" y="2911400"/>
                <a:ext cx="78775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284" extrusionOk="0">
                    <a:moveTo>
                      <a:pt x="1439" y="1"/>
                    </a:moveTo>
                    <a:cubicBezTo>
                      <a:pt x="1" y="1"/>
                      <a:pt x="1" y="2284"/>
                      <a:pt x="1439" y="2284"/>
                    </a:cubicBezTo>
                    <a:cubicBezTo>
                      <a:pt x="3150" y="2284"/>
                      <a:pt x="3150" y="1"/>
                      <a:pt x="1439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4"/>
              <p:cNvSpPr/>
              <p:nvPr/>
            </p:nvSpPr>
            <p:spPr>
              <a:xfrm>
                <a:off x="4853400" y="728750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2853" y="2283"/>
                      <a:pt x="2853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"/>
              <p:cNvSpPr/>
              <p:nvPr/>
            </p:nvSpPr>
            <p:spPr>
              <a:xfrm>
                <a:off x="7107400" y="15207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2853" y="2283"/>
                      <a:pt x="2853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"/>
              <p:cNvSpPr/>
              <p:nvPr/>
            </p:nvSpPr>
            <p:spPr>
              <a:xfrm>
                <a:off x="6793550" y="42524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"/>
              <p:cNvSpPr/>
              <p:nvPr/>
            </p:nvSpPr>
            <p:spPr>
              <a:xfrm>
                <a:off x="4839125" y="3054075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6" y="0"/>
                    </a:moveTo>
                    <a:cubicBezTo>
                      <a:pt x="0" y="0"/>
                      <a:pt x="0" y="2283"/>
                      <a:pt x="1416" y="2283"/>
                    </a:cubicBezTo>
                    <a:cubicBezTo>
                      <a:pt x="2854" y="2283"/>
                      <a:pt x="2854" y="0"/>
                      <a:pt x="1416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4"/>
              <p:cNvSpPr/>
              <p:nvPr/>
            </p:nvSpPr>
            <p:spPr>
              <a:xfrm>
                <a:off x="2927500" y="44663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6" y="1"/>
                    </a:moveTo>
                    <a:cubicBezTo>
                      <a:pt x="1" y="1"/>
                      <a:pt x="1" y="2283"/>
                      <a:pt x="1416" y="2283"/>
                    </a:cubicBezTo>
                    <a:cubicBezTo>
                      <a:pt x="2854" y="2283"/>
                      <a:pt x="2854" y="1"/>
                      <a:pt x="1416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4"/>
              <p:cNvSpPr/>
              <p:nvPr/>
            </p:nvSpPr>
            <p:spPr>
              <a:xfrm>
                <a:off x="1401050" y="4181075"/>
                <a:ext cx="7822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9" h="2283" extrusionOk="0">
                    <a:moveTo>
                      <a:pt x="1713" y="0"/>
                    </a:moveTo>
                    <a:cubicBezTo>
                      <a:pt x="1" y="0"/>
                      <a:pt x="1" y="2283"/>
                      <a:pt x="1713" y="2283"/>
                    </a:cubicBezTo>
                    <a:cubicBezTo>
                      <a:pt x="3128" y="2283"/>
                      <a:pt x="3128" y="0"/>
                      <a:pt x="1713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4"/>
              <p:cNvSpPr/>
              <p:nvPr/>
            </p:nvSpPr>
            <p:spPr>
              <a:xfrm>
                <a:off x="1543725" y="19345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4"/>
              <p:cNvSpPr/>
              <p:nvPr/>
            </p:nvSpPr>
            <p:spPr>
              <a:xfrm>
                <a:off x="3990025" y="2269450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4"/>
              <p:cNvSpPr/>
              <p:nvPr/>
            </p:nvSpPr>
            <p:spPr>
              <a:xfrm>
                <a:off x="395025" y="5147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2"/>
                      <a:pt x="572" y="572"/>
                    </a:cubicBezTo>
                    <a:cubicBezTo>
                      <a:pt x="868" y="572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4"/>
              <p:cNvSpPr/>
              <p:nvPr/>
            </p:nvSpPr>
            <p:spPr>
              <a:xfrm>
                <a:off x="1094050" y="13992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572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4"/>
              <p:cNvSpPr/>
              <p:nvPr/>
            </p:nvSpPr>
            <p:spPr>
              <a:xfrm>
                <a:off x="630700" y="15276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987350" y="1256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4"/>
              <p:cNvSpPr/>
              <p:nvPr/>
            </p:nvSpPr>
            <p:spPr>
              <a:xfrm>
                <a:off x="1778825" y="6716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4"/>
              <p:cNvSpPr/>
              <p:nvPr/>
            </p:nvSpPr>
            <p:spPr>
              <a:xfrm>
                <a:off x="1429600" y="1541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4"/>
              <p:cNvSpPr/>
              <p:nvPr/>
            </p:nvSpPr>
            <p:spPr>
              <a:xfrm>
                <a:off x="1550575" y="1606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4"/>
              <p:cNvSpPr/>
              <p:nvPr/>
            </p:nvSpPr>
            <p:spPr>
              <a:xfrm>
                <a:off x="2642200" y="13496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4"/>
              <p:cNvSpPr/>
              <p:nvPr/>
            </p:nvSpPr>
            <p:spPr>
              <a:xfrm>
                <a:off x="2856175" y="7789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2"/>
                      <a:pt x="274" y="572"/>
                    </a:cubicBezTo>
                    <a:cubicBezTo>
                      <a:pt x="845" y="572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4"/>
              <p:cNvSpPr/>
              <p:nvPr/>
            </p:nvSpPr>
            <p:spPr>
              <a:xfrm>
                <a:off x="3070150" y="10568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572" y="572"/>
                      <a:pt x="572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4"/>
              <p:cNvSpPr/>
              <p:nvPr/>
            </p:nvSpPr>
            <p:spPr>
              <a:xfrm>
                <a:off x="3533525" y="7789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4"/>
              <p:cNvSpPr/>
              <p:nvPr/>
            </p:nvSpPr>
            <p:spPr>
              <a:xfrm>
                <a:off x="3284150" y="6220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4"/>
              <p:cNvSpPr/>
              <p:nvPr/>
            </p:nvSpPr>
            <p:spPr>
              <a:xfrm>
                <a:off x="3312675" y="85030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4"/>
              <p:cNvSpPr/>
              <p:nvPr/>
            </p:nvSpPr>
            <p:spPr>
              <a:xfrm>
                <a:off x="4332400" y="23407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4"/>
              <p:cNvSpPr/>
              <p:nvPr/>
            </p:nvSpPr>
            <p:spPr>
              <a:xfrm>
                <a:off x="3726400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4"/>
              <p:cNvSpPr/>
              <p:nvPr/>
            </p:nvSpPr>
            <p:spPr>
              <a:xfrm>
                <a:off x="4061350" y="20269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4"/>
              <p:cNvSpPr/>
              <p:nvPr/>
            </p:nvSpPr>
            <p:spPr>
              <a:xfrm>
                <a:off x="2820225" y="16132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3583725" y="18414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3604850" y="19984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4"/>
              <p:cNvSpPr/>
              <p:nvPr/>
            </p:nvSpPr>
            <p:spPr>
              <a:xfrm>
                <a:off x="3883325" y="1798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4"/>
              <p:cNvSpPr/>
              <p:nvPr/>
            </p:nvSpPr>
            <p:spPr>
              <a:xfrm>
                <a:off x="4261075" y="18272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4"/>
              <p:cNvSpPr/>
              <p:nvPr/>
            </p:nvSpPr>
            <p:spPr>
              <a:xfrm>
                <a:off x="4396875" y="7932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>
                <a:off x="5102750" y="6648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4874500" y="11356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5395500" y="174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5701925" y="12497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4"/>
              <p:cNvSpPr/>
              <p:nvPr/>
            </p:nvSpPr>
            <p:spPr>
              <a:xfrm>
                <a:off x="5238575" y="10996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4"/>
              <p:cNvSpPr/>
              <p:nvPr/>
            </p:nvSpPr>
            <p:spPr>
              <a:xfrm>
                <a:off x="5138700" y="8714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4"/>
              <p:cNvSpPr/>
              <p:nvPr/>
            </p:nvSpPr>
            <p:spPr>
              <a:xfrm>
                <a:off x="6522500" y="614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4"/>
              <p:cNvSpPr/>
              <p:nvPr/>
            </p:nvSpPr>
            <p:spPr>
              <a:xfrm>
                <a:off x="6714800" y="1256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4"/>
              <p:cNvSpPr/>
              <p:nvPr/>
            </p:nvSpPr>
            <p:spPr>
              <a:xfrm>
                <a:off x="6329625" y="13496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4"/>
              <p:cNvSpPr/>
              <p:nvPr/>
            </p:nvSpPr>
            <p:spPr>
              <a:xfrm>
                <a:off x="6793550" y="16988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4"/>
              <p:cNvSpPr/>
              <p:nvPr/>
            </p:nvSpPr>
            <p:spPr>
              <a:xfrm>
                <a:off x="7214100" y="9501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4"/>
              <p:cNvSpPr/>
              <p:nvPr/>
            </p:nvSpPr>
            <p:spPr>
              <a:xfrm>
                <a:off x="6864875" y="92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4"/>
              <p:cNvSpPr/>
              <p:nvPr/>
            </p:nvSpPr>
            <p:spPr>
              <a:xfrm>
                <a:off x="7264325" y="5575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4"/>
              <p:cNvSpPr/>
              <p:nvPr/>
            </p:nvSpPr>
            <p:spPr>
              <a:xfrm>
                <a:off x="7093125" y="8217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4"/>
              <p:cNvSpPr/>
              <p:nvPr/>
            </p:nvSpPr>
            <p:spPr>
              <a:xfrm>
                <a:off x="6828925" y="6574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4"/>
              <p:cNvSpPr/>
              <p:nvPr/>
            </p:nvSpPr>
            <p:spPr>
              <a:xfrm>
                <a:off x="7078850" y="24691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4"/>
              <p:cNvSpPr/>
              <p:nvPr/>
            </p:nvSpPr>
            <p:spPr>
              <a:xfrm>
                <a:off x="6465425" y="21410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4"/>
              <p:cNvSpPr/>
              <p:nvPr/>
            </p:nvSpPr>
            <p:spPr>
              <a:xfrm>
                <a:off x="6515075" y="28047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4"/>
              <p:cNvSpPr/>
              <p:nvPr/>
            </p:nvSpPr>
            <p:spPr>
              <a:xfrm>
                <a:off x="6700525" y="2733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4"/>
              <p:cNvSpPr/>
              <p:nvPr/>
            </p:nvSpPr>
            <p:spPr>
              <a:xfrm>
                <a:off x="6985850" y="315392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4"/>
              <p:cNvSpPr/>
              <p:nvPr/>
            </p:nvSpPr>
            <p:spPr>
              <a:xfrm>
                <a:off x="7142775" y="35608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4"/>
              <p:cNvSpPr/>
              <p:nvPr/>
            </p:nvSpPr>
            <p:spPr>
              <a:xfrm>
                <a:off x="6572125" y="33468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68" y="571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4"/>
              <p:cNvSpPr/>
              <p:nvPr/>
            </p:nvSpPr>
            <p:spPr>
              <a:xfrm>
                <a:off x="4974375" y="40241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4"/>
              <p:cNvSpPr/>
              <p:nvPr/>
            </p:nvSpPr>
            <p:spPr>
              <a:xfrm>
                <a:off x="4246800" y="3589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4"/>
              <p:cNvSpPr/>
              <p:nvPr/>
            </p:nvSpPr>
            <p:spPr>
              <a:xfrm>
                <a:off x="4539550" y="3389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4"/>
              <p:cNvSpPr/>
              <p:nvPr/>
            </p:nvSpPr>
            <p:spPr>
              <a:xfrm>
                <a:off x="4411150" y="3632125"/>
                <a:ext cx="285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lnTo>
                      <a:pt x="845" y="571"/>
                    </a:lnTo>
                    <a:cubicBezTo>
                      <a:pt x="1142" y="571"/>
                      <a:pt x="1142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4"/>
              <p:cNvSpPr/>
              <p:nvPr/>
            </p:nvSpPr>
            <p:spPr>
              <a:xfrm>
                <a:off x="4924725" y="36463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4"/>
              <p:cNvSpPr/>
              <p:nvPr/>
            </p:nvSpPr>
            <p:spPr>
              <a:xfrm>
                <a:off x="4532125" y="4095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4"/>
              <p:cNvSpPr/>
              <p:nvPr/>
            </p:nvSpPr>
            <p:spPr>
              <a:xfrm>
                <a:off x="5416600" y="26763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4"/>
              <p:cNvSpPr/>
              <p:nvPr/>
            </p:nvSpPr>
            <p:spPr>
              <a:xfrm>
                <a:off x="5067375" y="30968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4"/>
              <p:cNvSpPr/>
              <p:nvPr/>
            </p:nvSpPr>
            <p:spPr>
              <a:xfrm>
                <a:off x="5110175" y="33182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4"/>
              <p:cNvSpPr/>
              <p:nvPr/>
            </p:nvSpPr>
            <p:spPr>
              <a:xfrm>
                <a:off x="4839125" y="31967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4"/>
              <p:cNvSpPr/>
              <p:nvPr/>
            </p:nvSpPr>
            <p:spPr>
              <a:xfrm>
                <a:off x="2784850" y="4238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4"/>
              <p:cNvSpPr/>
              <p:nvPr/>
            </p:nvSpPr>
            <p:spPr>
              <a:xfrm>
                <a:off x="2756325" y="45879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4"/>
              <p:cNvSpPr/>
              <p:nvPr/>
            </p:nvSpPr>
            <p:spPr>
              <a:xfrm>
                <a:off x="3170025" y="47733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4"/>
              <p:cNvSpPr/>
              <p:nvPr/>
            </p:nvSpPr>
            <p:spPr>
              <a:xfrm>
                <a:off x="3633375" y="444527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4"/>
              <p:cNvSpPr/>
              <p:nvPr/>
            </p:nvSpPr>
            <p:spPr>
              <a:xfrm>
                <a:off x="1878675" y="47231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4"/>
              <p:cNvSpPr/>
              <p:nvPr/>
            </p:nvSpPr>
            <p:spPr>
              <a:xfrm>
                <a:off x="1957425" y="50159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4"/>
              <p:cNvSpPr/>
              <p:nvPr/>
            </p:nvSpPr>
            <p:spPr>
              <a:xfrm>
                <a:off x="1051275" y="4188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4"/>
              <p:cNvSpPr/>
              <p:nvPr/>
            </p:nvSpPr>
            <p:spPr>
              <a:xfrm>
                <a:off x="1379375" y="38318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4"/>
              <p:cNvSpPr/>
              <p:nvPr/>
            </p:nvSpPr>
            <p:spPr>
              <a:xfrm>
                <a:off x="1379375" y="40098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4"/>
              <p:cNvSpPr/>
              <p:nvPr/>
            </p:nvSpPr>
            <p:spPr>
              <a:xfrm>
                <a:off x="1543725" y="4102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4"/>
              <p:cNvSpPr/>
              <p:nvPr/>
            </p:nvSpPr>
            <p:spPr>
              <a:xfrm>
                <a:off x="1493500" y="44663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4"/>
              <p:cNvSpPr/>
              <p:nvPr/>
            </p:nvSpPr>
            <p:spPr>
              <a:xfrm>
                <a:off x="502325" y="5122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4"/>
              <p:cNvSpPr/>
              <p:nvPr/>
            </p:nvSpPr>
            <p:spPr>
              <a:xfrm>
                <a:off x="452100" y="4509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4"/>
              <p:cNvSpPr/>
              <p:nvPr/>
            </p:nvSpPr>
            <p:spPr>
              <a:xfrm>
                <a:off x="751675" y="45594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4"/>
              <p:cNvSpPr/>
              <p:nvPr/>
            </p:nvSpPr>
            <p:spPr>
              <a:xfrm>
                <a:off x="673500" y="471632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4"/>
              <p:cNvSpPr/>
              <p:nvPr/>
            </p:nvSpPr>
            <p:spPr>
              <a:xfrm>
                <a:off x="587900" y="31470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4"/>
              <p:cNvSpPr/>
              <p:nvPr/>
            </p:nvSpPr>
            <p:spPr>
              <a:xfrm>
                <a:off x="858950" y="2711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4"/>
              <p:cNvSpPr/>
              <p:nvPr/>
            </p:nvSpPr>
            <p:spPr>
              <a:xfrm>
                <a:off x="602175" y="2362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4"/>
              <p:cNvSpPr/>
              <p:nvPr/>
            </p:nvSpPr>
            <p:spPr>
              <a:xfrm>
                <a:off x="551950" y="26192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4"/>
              <p:cNvSpPr/>
              <p:nvPr/>
            </p:nvSpPr>
            <p:spPr>
              <a:xfrm>
                <a:off x="445250" y="17918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4"/>
              <p:cNvSpPr/>
              <p:nvPr/>
            </p:nvSpPr>
            <p:spPr>
              <a:xfrm>
                <a:off x="423575" y="12280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4"/>
              <p:cNvSpPr/>
              <p:nvPr/>
            </p:nvSpPr>
            <p:spPr>
              <a:xfrm>
                <a:off x="958825" y="9786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4"/>
              <p:cNvSpPr/>
              <p:nvPr/>
            </p:nvSpPr>
            <p:spPr>
              <a:xfrm>
                <a:off x="837275" y="18203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4"/>
              <p:cNvSpPr/>
              <p:nvPr/>
            </p:nvSpPr>
            <p:spPr>
              <a:xfrm>
                <a:off x="1308050" y="2255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4"/>
              <p:cNvSpPr/>
              <p:nvPr/>
            </p:nvSpPr>
            <p:spPr>
              <a:xfrm>
                <a:off x="5381225" y="43094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4"/>
              <p:cNvSpPr/>
              <p:nvPr/>
            </p:nvSpPr>
            <p:spPr>
              <a:xfrm>
                <a:off x="5302475" y="47945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4"/>
              <p:cNvSpPr/>
              <p:nvPr/>
            </p:nvSpPr>
            <p:spPr>
              <a:xfrm>
                <a:off x="6094525" y="391002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4"/>
              <p:cNvSpPr/>
              <p:nvPr/>
            </p:nvSpPr>
            <p:spPr>
              <a:xfrm>
                <a:off x="2905825" y="3881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4"/>
              <p:cNvSpPr/>
              <p:nvPr/>
            </p:nvSpPr>
            <p:spPr>
              <a:xfrm>
                <a:off x="2399675" y="303295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4"/>
              <p:cNvSpPr/>
              <p:nvPr/>
            </p:nvSpPr>
            <p:spPr>
              <a:xfrm>
                <a:off x="2663300" y="27972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4"/>
              <p:cNvSpPr/>
              <p:nvPr/>
            </p:nvSpPr>
            <p:spPr>
              <a:xfrm>
                <a:off x="2905825" y="286177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4"/>
              <p:cNvSpPr/>
              <p:nvPr/>
            </p:nvSpPr>
            <p:spPr>
              <a:xfrm>
                <a:off x="2691825" y="3175625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4"/>
              <p:cNvSpPr/>
              <p:nvPr/>
            </p:nvSpPr>
            <p:spPr>
              <a:xfrm>
                <a:off x="2121200" y="37959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4"/>
              <p:cNvSpPr/>
              <p:nvPr/>
            </p:nvSpPr>
            <p:spPr>
              <a:xfrm>
                <a:off x="2192525" y="332512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4"/>
              <p:cNvSpPr/>
              <p:nvPr/>
            </p:nvSpPr>
            <p:spPr>
              <a:xfrm>
                <a:off x="2413925" y="2055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2" y="0"/>
                    </a:moveTo>
                    <a:cubicBezTo>
                      <a:pt x="1" y="0"/>
                      <a:pt x="1" y="571"/>
                      <a:pt x="572" y="571"/>
                    </a:cubicBezTo>
                    <a:cubicBezTo>
                      <a:pt x="845" y="571"/>
                      <a:pt x="845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4"/>
              <p:cNvSpPr/>
              <p:nvPr/>
            </p:nvSpPr>
            <p:spPr>
              <a:xfrm>
                <a:off x="2670725" y="227687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4"/>
              <p:cNvSpPr/>
              <p:nvPr/>
            </p:nvSpPr>
            <p:spPr>
              <a:xfrm>
                <a:off x="2485275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4"/>
              <p:cNvSpPr/>
              <p:nvPr/>
            </p:nvSpPr>
            <p:spPr>
              <a:xfrm>
                <a:off x="2477850" y="7219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4"/>
              <p:cNvSpPr/>
              <p:nvPr/>
            </p:nvSpPr>
            <p:spPr>
              <a:xfrm>
                <a:off x="2071550" y="2155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4"/>
              <p:cNvSpPr/>
              <p:nvPr/>
            </p:nvSpPr>
            <p:spPr>
              <a:xfrm>
                <a:off x="1664700" y="30615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4"/>
              <p:cNvSpPr/>
              <p:nvPr/>
            </p:nvSpPr>
            <p:spPr>
              <a:xfrm>
                <a:off x="573650" y="35391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4"/>
              <p:cNvSpPr/>
              <p:nvPr/>
            </p:nvSpPr>
            <p:spPr>
              <a:xfrm>
                <a:off x="2392250" y="4274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4"/>
              <p:cNvSpPr/>
              <p:nvPr/>
            </p:nvSpPr>
            <p:spPr>
              <a:xfrm>
                <a:off x="3818825" y="41029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4"/>
              <p:cNvSpPr/>
              <p:nvPr/>
            </p:nvSpPr>
            <p:spPr>
              <a:xfrm>
                <a:off x="4617725" y="51511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4"/>
              <p:cNvSpPr/>
              <p:nvPr/>
            </p:nvSpPr>
            <p:spPr>
              <a:xfrm>
                <a:off x="6094525" y="44378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4"/>
              <p:cNvSpPr/>
              <p:nvPr/>
            </p:nvSpPr>
            <p:spPr>
              <a:xfrm>
                <a:off x="6900250" y="4423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4"/>
              <p:cNvSpPr/>
              <p:nvPr/>
            </p:nvSpPr>
            <p:spPr>
              <a:xfrm>
                <a:off x="6950475" y="41097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4"/>
              <p:cNvSpPr/>
              <p:nvPr/>
            </p:nvSpPr>
            <p:spPr>
              <a:xfrm>
                <a:off x="6557875" y="3967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4"/>
              <p:cNvSpPr/>
              <p:nvPr/>
            </p:nvSpPr>
            <p:spPr>
              <a:xfrm>
                <a:off x="6515075" y="43882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4"/>
              <p:cNvSpPr/>
              <p:nvPr/>
            </p:nvSpPr>
            <p:spPr>
              <a:xfrm>
                <a:off x="6707950" y="41314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4"/>
              <p:cNvSpPr/>
              <p:nvPr/>
            </p:nvSpPr>
            <p:spPr>
              <a:xfrm>
                <a:off x="6800400" y="40458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7" y="571"/>
                      <a:pt x="867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4"/>
              <p:cNvSpPr/>
              <p:nvPr/>
            </p:nvSpPr>
            <p:spPr>
              <a:xfrm>
                <a:off x="6822075" y="44093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4"/>
              <p:cNvSpPr/>
              <p:nvPr/>
            </p:nvSpPr>
            <p:spPr>
              <a:xfrm>
                <a:off x="6921925" y="52013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4"/>
              <p:cNvSpPr/>
              <p:nvPr/>
            </p:nvSpPr>
            <p:spPr>
              <a:xfrm>
                <a:off x="7150175" y="40601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4"/>
              <p:cNvSpPr/>
              <p:nvPr/>
            </p:nvSpPr>
            <p:spPr>
              <a:xfrm>
                <a:off x="5794925" y="29901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4"/>
              <p:cNvSpPr/>
              <p:nvPr/>
            </p:nvSpPr>
            <p:spPr>
              <a:xfrm>
                <a:off x="5944450" y="21696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867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4"/>
              <p:cNvSpPr/>
              <p:nvPr/>
            </p:nvSpPr>
            <p:spPr>
              <a:xfrm>
                <a:off x="4917300" y="9073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4"/>
              <p:cNvSpPr/>
              <p:nvPr/>
            </p:nvSpPr>
            <p:spPr>
              <a:xfrm>
                <a:off x="3783450" y="21770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4"/>
              <p:cNvSpPr/>
              <p:nvPr/>
            </p:nvSpPr>
            <p:spPr>
              <a:xfrm>
                <a:off x="3890150" y="24766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4"/>
              <p:cNvSpPr/>
              <p:nvPr/>
            </p:nvSpPr>
            <p:spPr>
              <a:xfrm>
                <a:off x="4867650" y="33536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4"/>
              <p:cNvSpPr/>
              <p:nvPr/>
            </p:nvSpPr>
            <p:spPr>
              <a:xfrm>
                <a:off x="4731850" y="35676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4"/>
              <p:cNvSpPr/>
              <p:nvPr/>
            </p:nvSpPr>
            <p:spPr>
              <a:xfrm>
                <a:off x="6979000" y="10500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4"/>
              <p:cNvSpPr/>
              <p:nvPr/>
            </p:nvSpPr>
            <p:spPr>
              <a:xfrm>
                <a:off x="5331000" y="7287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3883325" y="671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4"/>
              <p:cNvSpPr/>
              <p:nvPr/>
            </p:nvSpPr>
            <p:spPr>
              <a:xfrm>
                <a:off x="3947225" y="9570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4"/>
              <p:cNvSpPr/>
              <p:nvPr/>
            </p:nvSpPr>
            <p:spPr>
              <a:xfrm>
                <a:off x="3191125" y="17633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4"/>
              <p:cNvSpPr/>
              <p:nvPr/>
            </p:nvSpPr>
            <p:spPr>
              <a:xfrm>
                <a:off x="3369750" y="2505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4"/>
              <p:cNvSpPr/>
              <p:nvPr/>
            </p:nvSpPr>
            <p:spPr>
              <a:xfrm>
                <a:off x="3198550" y="35676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4"/>
              <p:cNvSpPr/>
              <p:nvPr/>
            </p:nvSpPr>
            <p:spPr>
              <a:xfrm>
                <a:off x="4796325" y="17633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4"/>
              <p:cNvSpPr/>
              <p:nvPr/>
            </p:nvSpPr>
            <p:spPr>
              <a:xfrm>
                <a:off x="2442475" y="3232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4"/>
              <p:cNvSpPr/>
              <p:nvPr/>
            </p:nvSpPr>
            <p:spPr>
              <a:xfrm>
                <a:off x="2585125" y="30540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4"/>
              <p:cNvSpPr/>
              <p:nvPr/>
            </p:nvSpPr>
            <p:spPr>
              <a:xfrm>
                <a:off x="2898975" y="24834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1336575" y="174902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1393650" y="20058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4"/>
              <p:cNvSpPr/>
              <p:nvPr/>
            </p:nvSpPr>
            <p:spPr>
              <a:xfrm>
                <a:off x="1557975" y="22768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4"/>
              <p:cNvSpPr/>
              <p:nvPr/>
            </p:nvSpPr>
            <p:spPr>
              <a:xfrm>
                <a:off x="1786250" y="1848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1401050" y="17986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46" y="571"/>
                      <a:pt x="846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1743450" y="22055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1458125" y="77155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4"/>
              <p:cNvSpPr/>
              <p:nvPr/>
            </p:nvSpPr>
            <p:spPr>
              <a:xfrm>
                <a:off x="965675" y="7287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4"/>
              <p:cNvSpPr/>
              <p:nvPr/>
            </p:nvSpPr>
            <p:spPr>
              <a:xfrm>
                <a:off x="1336575" y="46375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1707500" y="42381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1322325" y="43380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7" y="571"/>
                      <a:pt x="867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2998825" y="4823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4"/>
              <p:cNvSpPr/>
              <p:nvPr/>
            </p:nvSpPr>
            <p:spPr>
              <a:xfrm>
                <a:off x="3184300" y="4402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4"/>
              <p:cNvSpPr/>
              <p:nvPr/>
            </p:nvSpPr>
            <p:spPr>
              <a:xfrm>
                <a:off x="3077000" y="46661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4"/>
              <p:cNvSpPr/>
              <p:nvPr/>
            </p:nvSpPr>
            <p:spPr>
              <a:xfrm>
                <a:off x="2748900" y="4402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4"/>
              <p:cNvSpPr/>
              <p:nvPr/>
            </p:nvSpPr>
            <p:spPr>
              <a:xfrm>
                <a:off x="3013100" y="43026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4"/>
              <p:cNvSpPr/>
              <p:nvPr/>
            </p:nvSpPr>
            <p:spPr>
              <a:xfrm>
                <a:off x="6265700" y="48943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"/>
              <p:cNvSpPr/>
              <p:nvPr/>
            </p:nvSpPr>
            <p:spPr>
              <a:xfrm>
                <a:off x="5994650" y="5130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"/>
              <p:cNvSpPr/>
              <p:nvPr/>
            </p:nvSpPr>
            <p:spPr>
              <a:xfrm>
                <a:off x="4011700" y="3018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"/>
              <p:cNvSpPr/>
              <p:nvPr/>
            </p:nvSpPr>
            <p:spPr>
              <a:xfrm>
                <a:off x="4018550" y="4423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"/>
              <p:cNvSpPr/>
              <p:nvPr/>
            </p:nvSpPr>
            <p:spPr>
              <a:xfrm>
                <a:off x="6008925" y="32184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19" name="Google Shape;619;p4"/>
          <p:cNvGrpSpPr/>
          <p:nvPr/>
        </p:nvGrpSpPr>
        <p:grpSpPr>
          <a:xfrm>
            <a:off x="274813" y="285764"/>
            <a:ext cx="8605925" cy="4712003"/>
            <a:chOff x="274813" y="285764"/>
            <a:chExt cx="8605925" cy="4712003"/>
          </a:xfrm>
        </p:grpSpPr>
        <p:sp>
          <p:nvSpPr>
            <p:cNvPr id="620" name="Google Shape;620;p4"/>
            <p:cNvSpPr/>
            <p:nvPr/>
          </p:nvSpPr>
          <p:spPr>
            <a:xfrm rot="10800000">
              <a:off x="8103203" y="4578458"/>
              <a:ext cx="201200" cy="201398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1" name="Google Shape;621;p4"/>
            <p:cNvGrpSpPr/>
            <p:nvPr/>
          </p:nvGrpSpPr>
          <p:grpSpPr>
            <a:xfrm rot="10800000">
              <a:off x="8021900" y="4641048"/>
              <a:ext cx="858544" cy="356719"/>
              <a:chOff x="219125" y="484675"/>
              <a:chExt cx="1622650" cy="674200"/>
            </a:xfrm>
          </p:grpSpPr>
          <p:sp>
            <p:nvSpPr>
              <p:cNvPr id="622" name="Google Shape;622;p4"/>
              <p:cNvSpPr/>
              <p:nvPr/>
            </p:nvSpPr>
            <p:spPr>
              <a:xfrm>
                <a:off x="236475" y="505250"/>
                <a:ext cx="1587600" cy="629875"/>
              </a:xfrm>
              <a:custGeom>
                <a:avLst/>
                <a:gdLst/>
                <a:ahLst/>
                <a:cxnLst/>
                <a:rect l="l" t="t" r="r" b="b"/>
                <a:pathLst>
                  <a:path w="63504" h="25195" extrusionOk="0">
                    <a:moveTo>
                      <a:pt x="0" y="5330"/>
                    </a:moveTo>
                    <a:lnTo>
                      <a:pt x="19865" y="25195"/>
                    </a:lnTo>
                    <a:lnTo>
                      <a:pt x="63504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623" name="Google Shape;623;p4"/>
              <p:cNvGrpSpPr/>
              <p:nvPr/>
            </p:nvGrpSpPr>
            <p:grpSpPr>
              <a:xfrm>
                <a:off x="219125" y="484675"/>
                <a:ext cx="1622650" cy="674200"/>
                <a:chOff x="219125" y="484675"/>
                <a:chExt cx="1622650" cy="674200"/>
              </a:xfrm>
            </p:grpSpPr>
            <p:sp>
              <p:nvSpPr>
                <p:cNvPr id="624" name="Google Shape;624;p4"/>
                <p:cNvSpPr/>
                <p:nvPr/>
              </p:nvSpPr>
              <p:spPr>
                <a:xfrm>
                  <a:off x="709825" y="11147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5" name="Google Shape;625;p4"/>
                <p:cNvSpPr/>
                <p:nvPr/>
              </p:nvSpPr>
              <p:spPr>
                <a:xfrm>
                  <a:off x="219125" y="614750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6" name="Google Shape;626;p4"/>
                <p:cNvSpPr/>
                <p:nvPr/>
              </p:nvSpPr>
              <p:spPr>
                <a:xfrm>
                  <a:off x="1797675" y="4846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27" name="Google Shape;627;p4"/>
            <p:cNvGrpSpPr/>
            <p:nvPr/>
          </p:nvGrpSpPr>
          <p:grpSpPr>
            <a:xfrm rot="10800000">
              <a:off x="274828" y="285765"/>
              <a:ext cx="498909" cy="721242"/>
              <a:chOff x="8233275" y="1900925"/>
              <a:chExt cx="753525" cy="1089325"/>
            </a:xfrm>
          </p:grpSpPr>
          <p:sp>
            <p:nvSpPr>
              <p:cNvPr id="628" name="Google Shape;628;p4"/>
              <p:cNvSpPr/>
              <p:nvPr/>
            </p:nvSpPr>
            <p:spPr>
              <a:xfrm>
                <a:off x="8253250" y="1915500"/>
                <a:ext cx="721275" cy="1052350"/>
              </a:xfrm>
              <a:custGeom>
                <a:avLst/>
                <a:gdLst/>
                <a:ahLst/>
                <a:cxnLst/>
                <a:rect l="l" t="t" r="r" b="b"/>
                <a:pathLst>
                  <a:path w="28851" h="42094" extrusionOk="0">
                    <a:moveTo>
                      <a:pt x="17973" y="0"/>
                    </a:moveTo>
                    <a:lnTo>
                      <a:pt x="0" y="42094"/>
                    </a:lnTo>
                    <a:lnTo>
                      <a:pt x="28851" y="20338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29" name="Google Shape;629;p4"/>
              <p:cNvSpPr/>
              <p:nvPr/>
            </p:nvSpPr>
            <p:spPr>
              <a:xfrm>
                <a:off x="8679625" y="190092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4"/>
              <p:cNvSpPr/>
              <p:nvPr/>
            </p:nvSpPr>
            <p:spPr>
              <a:xfrm>
                <a:off x="8942700" y="240517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4"/>
              <p:cNvSpPr/>
              <p:nvPr/>
            </p:nvSpPr>
            <p:spPr>
              <a:xfrm>
                <a:off x="8233275" y="2946150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2" name="Google Shape;632;p4"/>
            <p:cNvGrpSpPr/>
            <p:nvPr/>
          </p:nvGrpSpPr>
          <p:grpSpPr>
            <a:xfrm rot="10800000">
              <a:off x="8442613" y="285764"/>
              <a:ext cx="438102" cy="483364"/>
              <a:chOff x="6715777" y="3950739"/>
              <a:chExt cx="586325" cy="646900"/>
            </a:xfrm>
          </p:grpSpPr>
          <p:sp>
            <p:nvSpPr>
              <p:cNvPr id="633" name="Google Shape;633;p4"/>
              <p:cNvSpPr/>
              <p:nvPr/>
            </p:nvSpPr>
            <p:spPr>
              <a:xfrm>
                <a:off x="6727925" y="4221225"/>
                <a:ext cx="484800" cy="366550"/>
              </a:xfrm>
              <a:custGeom>
                <a:avLst/>
                <a:gdLst/>
                <a:ahLst/>
                <a:cxnLst/>
                <a:rect l="l" t="t" r="r" b="b"/>
                <a:pathLst>
                  <a:path w="19392" h="14662" extrusionOk="0">
                    <a:moveTo>
                      <a:pt x="19392" y="2128"/>
                    </a:moveTo>
                    <a:lnTo>
                      <a:pt x="0" y="14662"/>
                    </a:lnTo>
                    <a:lnTo>
                      <a:pt x="165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34" name="Google Shape;634;p4"/>
              <p:cNvSpPr/>
              <p:nvPr/>
            </p:nvSpPr>
            <p:spPr>
              <a:xfrm>
                <a:off x="7112225" y="3967000"/>
                <a:ext cx="177350" cy="307425"/>
              </a:xfrm>
              <a:custGeom>
                <a:avLst/>
                <a:gdLst/>
                <a:ahLst/>
                <a:cxnLst/>
                <a:rect l="l" t="t" r="r" b="b"/>
                <a:pathLst>
                  <a:path w="7094" h="12297" extrusionOk="0">
                    <a:moveTo>
                      <a:pt x="4729" y="12297"/>
                    </a:moveTo>
                    <a:lnTo>
                      <a:pt x="0" y="473"/>
                    </a:lnTo>
                    <a:lnTo>
                      <a:pt x="7094" y="0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35" name="Google Shape;635;p4"/>
              <p:cNvSpPr/>
              <p:nvPr/>
            </p:nvSpPr>
            <p:spPr>
              <a:xfrm>
                <a:off x="7203502" y="42574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4"/>
              <p:cNvSpPr/>
              <p:nvPr/>
            </p:nvSpPr>
            <p:spPr>
              <a:xfrm>
                <a:off x="7271502" y="39507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"/>
              <p:cNvSpPr/>
              <p:nvPr/>
            </p:nvSpPr>
            <p:spPr>
              <a:xfrm>
                <a:off x="7103027" y="39669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4"/>
              <p:cNvSpPr/>
              <p:nvPr/>
            </p:nvSpPr>
            <p:spPr>
              <a:xfrm>
                <a:off x="6755677" y="42078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4"/>
              <p:cNvSpPr/>
              <p:nvPr/>
            </p:nvSpPr>
            <p:spPr>
              <a:xfrm>
                <a:off x="6715777" y="45670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0" name="Google Shape;640;p4"/>
            <p:cNvSpPr/>
            <p:nvPr/>
          </p:nvSpPr>
          <p:spPr>
            <a:xfrm rot="10800000">
              <a:off x="274813" y="756266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"/>
            <p:cNvSpPr/>
            <p:nvPr/>
          </p:nvSpPr>
          <p:spPr>
            <a:xfrm rot="10800000">
              <a:off x="8679538" y="655566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2" name="Google Shape;642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3" name="Google Shape;643;p4"/>
          <p:cNvSpPr txBox="1">
            <a:spLocks noGrp="1"/>
          </p:cNvSpPr>
          <p:nvPr>
            <p:ph type="body" idx="1"/>
          </p:nvPr>
        </p:nvSpPr>
        <p:spPr>
          <a:xfrm>
            <a:off x="713325" y="1256175"/>
            <a:ext cx="7717800" cy="3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644" name="Google Shape;644;p4"/>
          <p:cNvSpPr/>
          <p:nvPr/>
        </p:nvSpPr>
        <p:spPr>
          <a:xfrm rot="10800000">
            <a:off x="274813" y="4578466"/>
            <a:ext cx="201200" cy="201382"/>
          </a:xfrm>
          <a:custGeom>
            <a:avLst/>
            <a:gdLst/>
            <a:ahLst/>
            <a:cxnLst/>
            <a:rect l="l" t="t" r="r" b="b"/>
            <a:pathLst>
              <a:path w="2084" h="2086" extrusionOk="0">
                <a:moveTo>
                  <a:pt x="1314" y="1"/>
                </a:moveTo>
                <a:lnTo>
                  <a:pt x="1314" y="1"/>
                </a:lnTo>
                <a:cubicBezTo>
                  <a:pt x="1137" y="666"/>
                  <a:pt x="1027" y="902"/>
                  <a:pt x="673" y="902"/>
                </a:cubicBezTo>
                <a:cubicBezTo>
                  <a:pt x="510" y="902"/>
                  <a:pt x="296" y="853"/>
                  <a:pt x="1" y="773"/>
                </a:cubicBezTo>
                <a:lnTo>
                  <a:pt x="1" y="773"/>
                </a:lnTo>
                <a:cubicBezTo>
                  <a:pt x="942" y="1028"/>
                  <a:pt x="999" y="1115"/>
                  <a:pt x="770" y="2086"/>
                </a:cubicBezTo>
                <a:cubicBezTo>
                  <a:pt x="927" y="1420"/>
                  <a:pt x="1030" y="1184"/>
                  <a:pt x="1392" y="1184"/>
                </a:cubicBezTo>
                <a:cubicBezTo>
                  <a:pt x="1558" y="1184"/>
                  <a:pt x="1779" y="1233"/>
                  <a:pt x="2084" y="1314"/>
                </a:cubicBezTo>
                <a:cubicBezTo>
                  <a:pt x="1113" y="1058"/>
                  <a:pt x="1056" y="971"/>
                  <a:pt x="131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20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">
    <p:spTree>
      <p:nvGrpSpPr>
        <p:cNvPr id="1" name="Shape 5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9" name="Google Shape;5009;p26"/>
          <p:cNvGrpSpPr/>
          <p:nvPr/>
        </p:nvGrpSpPr>
        <p:grpSpPr>
          <a:xfrm>
            <a:off x="-31525" y="-228650"/>
            <a:ext cx="9175500" cy="6099300"/>
            <a:chOff x="-31525" y="-228650"/>
            <a:chExt cx="9175500" cy="6099300"/>
          </a:xfrm>
        </p:grpSpPr>
        <p:sp>
          <p:nvSpPr>
            <p:cNvPr id="5010" name="Google Shape;5010;p26"/>
            <p:cNvSpPr/>
            <p:nvPr/>
          </p:nvSpPr>
          <p:spPr>
            <a:xfrm>
              <a:off x="0" y="-228600"/>
              <a:ext cx="9143697" cy="6099216"/>
            </a:xfrm>
            <a:custGeom>
              <a:avLst/>
              <a:gdLst/>
              <a:ahLst/>
              <a:cxnLst/>
              <a:rect l="l" t="t" r="r" b="b"/>
              <a:pathLst>
                <a:path w="285317" h="190318" extrusionOk="0">
                  <a:moveTo>
                    <a:pt x="0" y="0"/>
                  </a:moveTo>
                  <a:lnTo>
                    <a:pt x="0" y="190317"/>
                  </a:lnTo>
                  <a:lnTo>
                    <a:pt x="285316" y="190317"/>
                  </a:lnTo>
                  <a:lnTo>
                    <a:pt x="285316" y="0"/>
                  </a:lnTo>
                  <a:close/>
                </a:path>
              </a:pathLst>
            </a:custGeom>
            <a:solidFill>
              <a:srgbClr val="0A20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11" name="Google Shape;5011;p26"/>
            <p:cNvGrpSpPr/>
            <p:nvPr/>
          </p:nvGrpSpPr>
          <p:grpSpPr>
            <a:xfrm>
              <a:off x="-10" y="-228620"/>
              <a:ext cx="9143697" cy="6099216"/>
              <a:chOff x="238125" y="471975"/>
              <a:chExt cx="7132925" cy="4757950"/>
            </a:xfrm>
          </p:grpSpPr>
          <p:sp>
            <p:nvSpPr>
              <p:cNvPr id="5012" name="Google Shape;5012;p26"/>
              <p:cNvSpPr/>
              <p:nvPr/>
            </p:nvSpPr>
            <p:spPr>
              <a:xfrm>
                <a:off x="238125" y="471975"/>
                <a:ext cx="7132925" cy="12714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0857" extrusionOk="0">
                    <a:moveTo>
                      <a:pt x="0" y="0"/>
                    </a:moveTo>
                    <a:lnTo>
                      <a:pt x="0" y="32526"/>
                    </a:lnTo>
                    <a:cubicBezTo>
                      <a:pt x="17119" y="33097"/>
                      <a:pt x="33964" y="35379"/>
                      <a:pt x="50512" y="38529"/>
                    </a:cubicBezTo>
                    <a:cubicBezTo>
                      <a:pt x="70758" y="42227"/>
                      <a:pt x="90731" y="46518"/>
                      <a:pt x="110999" y="48504"/>
                    </a:cubicBezTo>
                    <a:cubicBezTo>
                      <a:pt x="124644" y="50149"/>
                      <a:pt x="138299" y="50856"/>
                      <a:pt x="151950" y="50856"/>
                    </a:cubicBezTo>
                    <a:cubicBezTo>
                      <a:pt x="159696" y="50856"/>
                      <a:pt x="167442" y="50629"/>
                      <a:pt x="175184" y="50216"/>
                    </a:cubicBezTo>
                    <a:cubicBezTo>
                      <a:pt x="212275" y="48504"/>
                      <a:pt x="249093" y="42227"/>
                      <a:pt x="285316" y="33393"/>
                    </a:cubicBezTo>
                    <a:lnTo>
                      <a:pt x="285316" y="3424"/>
                    </a:lnTo>
                    <a:cubicBezTo>
                      <a:pt x="279610" y="5432"/>
                      <a:pt x="273904" y="7144"/>
                      <a:pt x="268197" y="8856"/>
                    </a:cubicBezTo>
                    <a:cubicBezTo>
                      <a:pt x="249093" y="13992"/>
                      <a:pt x="229394" y="17690"/>
                      <a:pt x="209719" y="19972"/>
                    </a:cubicBezTo>
                    <a:cubicBezTo>
                      <a:pt x="197328" y="21430"/>
                      <a:pt x="184936" y="22310"/>
                      <a:pt x="172467" y="22310"/>
                    </a:cubicBezTo>
                    <a:cubicBezTo>
                      <a:pt x="165414" y="22310"/>
                      <a:pt x="158335" y="22029"/>
                      <a:pt x="151218" y="21410"/>
                    </a:cubicBezTo>
                    <a:cubicBezTo>
                      <a:pt x="122412" y="18557"/>
                      <a:pt x="94451" y="10842"/>
                      <a:pt x="676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3" name="Google Shape;5013;p26"/>
              <p:cNvSpPr/>
              <p:nvPr/>
            </p:nvSpPr>
            <p:spPr>
              <a:xfrm>
                <a:off x="238125" y="3786525"/>
                <a:ext cx="7132925" cy="1443400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7736" extrusionOk="0">
                    <a:moveTo>
                      <a:pt x="162030" y="0"/>
                    </a:moveTo>
                    <a:cubicBezTo>
                      <a:pt x="153770" y="0"/>
                      <a:pt x="145502" y="473"/>
                      <a:pt x="137249" y="1813"/>
                    </a:cubicBezTo>
                    <a:cubicBezTo>
                      <a:pt x="126977" y="3525"/>
                      <a:pt x="116980" y="6081"/>
                      <a:pt x="106708" y="8364"/>
                    </a:cubicBezTo>
                    <a:cubicBezTo>
                      <a:pt x="86166" y="13226"/>
                      <a:pt x="65349" y="16923"/>
                      <a:pt x="44235" y="17220"/>
                    </a:cubicBezTo>
                    <a:cubicBezTo>
                      <a:pt x="42786" y="17247"/>
                      <a:pt x="41336" y="17260"/>
                      <a:pt x="39887" y="17260"/>
                    </a:cubicBezTo>
                    <a:cubicBezTo>
                      <a:pt x="26503" y="17260"/>
                      <a:pt x="13140" y="16130"/>
                      <a:pt x="0" y="14070"/>
                    </a:cubicBezTo>
                    <a:lnTo>
                      <a:pt x="0" y="43173"/>
                    </a:lnTo>
                    <a:cubicBezTo>
                      <a:pt x="15133" y="40890"/>
                      <a:pt x="30244" y="38037"/>
                      <a:pt x="45080" y="35184"/>
                    </a:cubicBezTo>
                    <a:cubicBezTo>
                      <a:pt x="67631" y="31189"/>
                      <a:pt x="90160" y="27492"/>
                      <a:pt x="112985" y="26350"/>
                    </a:cubicBezTo>
                    <a:cubicBezTo>
                      <a:pt x="118569" y="25989"/>
                      <a:pt x="124189" y="25791"/>
                      <a:pt x="129817" y="25791"/>
                    </a:cubicBezTo>
                    <a:cubicBezTo>
                      <a:pt x="146622" y="25791"/>
                      <a:pt x="163506" y="27560"/>
                      <a:pt x="179749" y="32057"/>
                    </a:cubicBezTo>
                    <a:cubicBezTo>
                      <a:pt x="200292" y="37763"/>
                      <a:pt x="219420" y="47738"/>
                      <a:pt x="239392" y="55156"/>
                    </a:cubicBezTo>
                    <a:cubicBezTo>
                      <a:pt x="242245" y="56023"/>
                      <a:pt x="244801" y="56868"/>
                      <a:pt x="247655" y="57735"/>
                    </a:cubicBezTo>
                    <a:lnTo>
                      <a:pt x="283034" y="57735"/>
                    </a:lnTo>
                    <a:cubicBezTo>
                      <a:pt x="283901" y="57438"/>
                      <a:pt x="284472" y="57164"/>
                      <a:pt x="285316" y="56868"/>
                    </a:cubicBezTo>
                    <a:lnTo>
                      <a:pt x="285316" y="23771"/>
                    </a:lnTo>
                    <a:cubicBezTo>
                      <a:pt x="267056" y="19503"/>
                      <a:pt x="249093" y="14367"/>
                      <a:pt x="230832" y="9802"/>
                    </a:cubicBezTo>
                    <a:cubicBezTo>
                      <a:pt x="210563" y="4940"/>
                      <a:pt x="189747" y="946"/>
                      <a:pt x="168907" y="101"/>
                    </a:cubicBezTo>
                    <a:cubicBezTo>
                      <a:pt x="166616" y="37"/>
                      <a:pt x="164323" y="0"/>
                      <a:pt x="1620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4" name="Google Shape;5014;p26"/>
              <p:cNvSpPr/>
              <p:nvPr/>
            </p:nvSpPr>
            <p:spPr>
              <a:xfrm>
                <a:off x="238125" y="2457100"/>
                <a:ext cx="7132925" cy="13067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2269" extrusionOk="0">
                    <a:moveTo>
                      <a:pt x="192964" y="1"/>
                    </a:moveTo>
                    <a:cubicBezTo>
                      <a:pt x="189513" y="1"/>
                      <a:pt x="186058" y="73"/>
                      <a:pt x="182602" y="210"/>
                    </a:cubicBezTo>
                    <a:cubicBezTo>
                      <a:pt x="159777" y="1054"/>
                      <a:pt x="137249" y="4478"/>
                      <a:pt x="114994" y="8198"/>
                    </a:cubicBezTo>
                    <a:cubicBezTo>
                      <a:pt x="92739" y="11622"/>
                      <a:pt x="70758" y="15617"/>
                      <a:pt x="48504" y="16758"/>
                    </a:cubicBezTo>
                    <a:cubicBezTo>
                      <a:pt x="42364" y="16973"/>
                      <a:pt x="36264" y="17065"/>
                      <a:pt x="30172" y="17065"/>
                    </a:cubicBezTo>
                    <a:cubicBezTo>
                      <a:pt x="20138" y="17065"/>
                      <a:pt x="10126" y="16816"/>
                      <a:pt x="0" y="16461"/>
                    </a:cubicBezTo>
                    <a:lnTo>
                      <a:pt x="0" y="51840"/>
                    </a:lnTo>
                    <a:cubicBezTo>
                      <a:pt x="5855" y="52126"/>
                      <a:pt x="11704" y="52268"/>
                      <a:pt x="17553" y="52268"/>
                    </a:cubicBezTo>
                    <a:cubicBezTo>
                      <a:pt x="23402" y="52268"/>
                      <a:pt x="29251" y="52126"/>
                      <a:pt x="35105" y="51840"/>
                    </a:cubicBezTo>
                    <a:cubicBezTo>
                      <a:pt x="55922" y="50699"/>
                      <a:pt x="76465" y="47572"/>
                      <a:pt x="96734" y="43007"/>
                    </a:cubicBezTo>
                    <a:cubicBezTo>
                      <a:pt x="117550" y="38442"/>
                      <a:pt x="137522" y="31868"/>
                      <a:pt x="158065" y="27303"/>
                    </a:cubicBezTo>
                    <a:cubicBezTo>
                      <a:pt x="171879" y="24192"/>
                      <a:pt x="185681" y="22279"/>
                      <a:pt x="199575" y="22279"/>
                    </a:cubicBezTo>
                    <a:cubicBezTo>
                      <a:pt x="206067" y="22279"/>
                      <a:pt x="212580" y="22697"/>
                      <a:pt x="219123" y="23605"/>
                    </a:cubicBezTo>
                    <a:cubicBezTo>
                      <a:pt x="239392" y="26162"/>
                      <a:pt x="259067" y="32439"/>
                      <a:pt x="277898" y="39857"/>
                    </a:cubicBezTo>
                    <a:cubicBezTo>
                      <a:pt x="278195" y="39857"/>
                      <a:pt x="278469" y="40154"/>
                      <a:pt x="278469" y="40428"/>
                    </a:cubicBezTo>
                    <a:cubicBezTo>
                      <a:pt x="280751" y="40998"/>
                      <a:pt x="283034" y="41569"/>
                      <a:pt x="285316" y="42436"/>
                    </a:cubicBezTo>
                    <a:lnTo>
                      <a:pt x="285316" y="20752"/>
                    </a:lnTo>
                    <a:cubicBezTo>
                      <a:pt x="272762" y="16758"/>
                      <a:pt x="260208" y="11896"/>
                      <a:pt x="247655" y="7628"/>
                    </a:cubicBezTo>
                    <a:cubicBezTo>
                      <a:pt x="229860" y="2087"/>
                      <a:pt x="211466" y="1"/>
                      <a:pt x="19296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015" name="Google Shape;5015;p26"/>
            <p:cNvSpPr/>
            <p:nvPr/>
          </p:nvSpPr>
          <p:spPr>
            <a:xfrm>
              <a:off x="-31525" y="-228650"/>
              <a:ext cx="9175500" cy="6099300"/>
            </a:xfrm>
            <a:prstGeom prst="rect">
              <a:avLst/>
            </a:prstGeom>
            <a:solidFill>
              <a:srgbClr val="000000">
                <a:alpha val="504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16" name="Google Shape;5016;p26"/>
            <p:cNvGrpSpPr/>
            <p:nvPr/>
          </p:nvGrpSpPr>
          <p:grpSpPr>
            <a:xfrm>
              <a:off x="201120" y="-173787"/>
              <a:ext cx="8824055" cy="6026084"/>
              <a:chOff x="395025" y="514750"/>
              <a:chExt cx="6883575" cy="4700900"/>
            </a:xfrm>
          </p:grpSpPr>
          <p:sp>
            <p:nvSpPr>
              <p:cNvPr id="5017" name="Google Shape;5017;p26"/>
              <p:cNvSpPr/>
              <p:nvPr/>
            </p:nvSpPr>
            <p:spPr>
              <a:xfrm>
                <a:off x="523425" y="86455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8" name="Google Shape;5018;p26"/>
              <p:cNvSpPr/>
              <p:nvPr/>
            </p:nvSpPr>
            <p:spPr>
              <a:xfrm>
                <a:off x="1992800" y="1170975"/>
                <a:ext cx="428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713" y="1142"/>
                      <a:pt x="1713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9" name="Google Shape;5019;p26"/>
              <p:cNvSpPr/>
              <p:nvPr/>
            </p:nvSpPr>
            <p:spPr>
              <a:xfrm>
                <a:off x="1187075" y="28543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0" y="0"/>
                      <a:pt x="0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0" name="Google Shape;5020;p26"/>
              <p:cNvSpPr/>
              <p:nvPr/>
            </p:nvSpPr>
            <p:spPr>
              <a:xfrm>
                <a:off x="2149725" y="351800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1" name="Google Shape;5021;p26"/>
              <p:cNvSpPr/>
              <p:nvPr/>
            </p:nvSpPr>
            <p:spPr>
              <a:xfrm>
                <a:off x="6337025" y="1598950"/>
                <a:ext cx="354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3" extrusionOk="0">
                    <a:moveTo>
                      <a:pt x="845" y="1"/>
                    </a:moveTo>
                    <a:cubicBezTo>
                      <a:pt x="1" y="1"/>
                      <a:pt x="1" y="1142"/>
                      <a:pt x="845" y="1142"/>
                    </a:cubicBezTo>
                    <a:cubicBezTo>
                      <a:pt x="1416" y="1142"/>
                      <a:pt x="1416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2" name="Google Shape;5022;p26"/>
              <p:cNvSpPr/>
              <p:nvPr/>
            </p:nvSpPr>
            <p:spPr>
              <a:xfrm>
                <a:off x="6586400" y="2562175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439" y="1142"/>
                      <a:pt x="1439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3" name="Google Shape;5023;p26"/>
              <p:cNvSpPr/>
              <p:nvPr/>
            </p:nvSpPr>
            <p:spPr>
              <a:xfrm>
                <a:off x="5002900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4" name="Google Shape;5024;p26"/>
              <p:cNvSpPr/>
              <p:nvPr/>
            </p:nvSpPr>
            <p:spPr>
              <a:xfrm>
                <a:off x="3661900" y="16491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5" name="Google Shape;5025;p26"/>
              <p:cNvSpPr/>
              <p:nvPr/>
            </p:nvSpPr>
            <p:spPr>
              <a:xfrm>
                <a:off x="3619100" y="34107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6" name="Google Shape;5026;p26"/>
              <p:cNvSpPr/>
              <p:nvPr/>
            </p:nvSpPr>
            <p:spPr>
              <a:xfrm>
                <a:off x="744825" y="4794500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572" y="0"/>
                    </a:moveTo>
                    <a:cubicBezTo>
                      <a:pt x="1" y="0"/>
                      <a:pt x="1" y="1142"/>
                      <a:pt x="572" y="1142"/>
                    </a:cubicBezTo>
                    <a:cubicBezTo>
                      <a:pt x="1416" y="1142"/>
                      <a:pt x="1416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7" name="Google Shape;5027;p26"/>
              <p:cNvSpPr/>
              <p:nvPr/>
            </p:nvSpPr>
            <p:spPr>
              <a:xfrm>
                <a:off x="3833100" y="493030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8" name="Google Shape;5028;p26"/>
              <p:cNvSpPr/>
              <p:nvPr/>
            </p:nvSpPr>
            <p:spPr>
              <a:xfrm>
                <a:off x="5430875" y="33964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0" y="0"/>
                      <a:pt x="0" y="1142"/>
                      <a:pt x="868" y="1142"/>
                    </a:cubicBezTo>
                    <a:cubicBezTo>
                      <a:pt x="1438" y="1142"/>
                      <a:pt x="1438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9" name="Google Shape;5029;p26"/>
              <p:cNvSpPr/>
              <p:nvPr/>
            </p:nvSpPr>
            <p:spPr>
              <a:xfrm>
                <a:off x="6586400" y="50729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1"/>
                      <a:pt x="868" y="1141"/>
                    </a:cubicBezTo>
                    <a:cubicBezTo>
                      <a:pt x="1439" y="1141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0" name="Google Shape;5030;p26"/>
              <p:cNvSpPr/>
              <p:nvPr/>
            </p:nvSpPr>
            <p:spPr>
              <a:xfrm>
                <a:off x="6843175" y="33679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1" name="Google Shape;5031;p26"/>
              <p:cNvSpPr/>
              <p:nvPr/>
            </p:nvSpPr>
            <p:spPr>
              <a:xfrm>
                <a:off x="4610875" y="3738825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1"/>
                    </a:moveTo>
                    <a:cubicBezTo>
                      <a:pt x="0" y="1"/>
                      <a:pt x="0" y="1142"/>
                      <a:pt x="845" y="1142"/>
                    </a:cubicBezTo>
                    <a:cubicBezTo>
                      <a:pt x="1415" y="1142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2" name="Google Shape;5032;p26"/>
              <p:cNvSpPr/>
              <p:nvPr/>
            </p:nvSpPr>
            <p:spPr>
              <a:xfrm>
                <a:off x="5324150" y="964425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845" y="0"/>
                    </a:moveTo>
                    <a:cubicBezTo>
                      <a:pt x="1" y="0"/>
                      <a:pt x="1" y="1141"/>
                      <a:pt x="845" y="1141"/>
                    </a:cubicBezTo>
                    <a:cubicBezTo>
                      <a:pt x="1416" y="1141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3" name="Google Shape;5033;p26"/>
              <p:cNvSpPr/>
              <p:nvPr/>
            </p:nvSpPr>
            <p:spPr>
              <a:xfrm>
                <a:off x="3148350" y="807500"/>
                <a:ext cx="428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1142" extrusionOk="0">
                    <a:moveTo>
                      <a:pt x="867" y="0"/>
                    </a:moveTo>
                    <a:cubicBezTo>
                      <a:pt x="0" y="0"/>
                      <a:pt x="0" y="1142"/>
                      <a:pt x="867" y="1142"/>
                    </a:cubicBezTo>
                    <a:cubicBezTo>
                      <a:pt x="1438" y="1142"/>
                      <a:pt x="1712" y="0"/>
                      <a:pt x="86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4" name="Google Shape;5034;p26"/>
              <p:cNvSpPr/>
              <p:nvPr/>
            </p:nvSpPr>
            <p:spPr>
              <a:xfrm>
                <a:off x="2534900" y="23550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5" name="Google Shape;5035;p26"/>
              <p:cNvSpPr/>
              <p:nvPr/>
            </p:nvSpPr>
            <p:spPr>
              <a:xfrm>
                <a:off x="466375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7" y="1"/>
                    </a:moveTo>
                    <a:cubicBezTo>
                      <a:pt x="0" y="1"/>
                      <a:pt x="0" y="1142"/>
                      <a:pt x="867" y="1142"/>
                    </a:cubicBezTo>
                    <a:cubicBezTo>
                      <a:pt x="1438" y="1142"/>
                      <a:pt x="1438" y="1"/>
                      <a:pt x="86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6" name="Google Shape;5036;p26"/>
              <p:cNvSpPr/>
              <p:nvPr/>
            </p:nvSpPr>
            <p:spPr>
              <a:xfrm>
                <a:off x="616450" y="393170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15" y="1142"/>
                      <a:pt x="141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7" name="Google Shape;5037;p26"/>
              <p:cNvSpPr/>
              <p:nvPr/>
            </p:nvSpPr>
            <p:spPr>
              <a:xfrm>
                <a:off x="2185675" y="48304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1" y="0"/>
                      <a:pt x="1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8" name="Google Shape;5038;p26"/>
              <p:cNvSpPr/>
              <p:nvPr/>
            </p:nvSpPr>
            <p:spPr>
              <a:xfrm>
                <a:off x="7028650" y="7002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0"/>
                    </a:moveTo>
                    <a:cubicBezTo>
                      <a:pt x="0" y="0"/>
                      <a:pt x="0" y="1141"/>
                      <a:pt x="571" y="1141"/>
                    </a:cubicBezTo>
                    <a:cubicBezTo>
                      <a:pt x="1438" y="1141"/>
                      <a:pt x="143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9" name="Google Shape;5039;p26"/>
              <p:cNvSpPr/>
              <p:nvPr/>
            </p:nvSpPr>
            <p:spPr>
              <a:xfrm>
                <a:off x="1308050" y="6716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0" name="Google Shape;5040;p26"/>
              <p:cNvSpPr/>
              <p:nvPr/>
            </p:nvSpPr>
            <p:spPr>
              <a:xfrm>
                <a:off x="502325" y="2761900"/>
                <a:ext cx="7820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3127" y="2283"/>
                      <a:pt x="3127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1" name="Google Shape;5041;p26"/>
              <p:cNvSpPr/>
              <p:nvPr/>
            </p:nvSpPr>
            <p:spPr>
              <a:xfrm>
                <a:off x="2663300" y="2911400"/>
                <a:ext cx="78775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284" extrusionOk="0">
                    <a:moveTo>
                      <a:pt x="1439" y="1"/>
                    </a:moveTo>
                    <a:cubicBezTo>
                      <a:pt x="1" y="1"/>
                      <a:pt x="1" y="2284"/>
                      <a:pt x="1439" y="2284"/>
                    </a:cubicBezTo>
                    <a:cubicBezTo>
                      <a:pt x="3150" y="2284"/>
                      <a:pt x="3150" y="1"/>
                      <a:pt x="1439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2" name="Google Shape;5042;p26"/>
              <p:cNvSpPr/>
              <p:nvPr/>
            </p:nvSpPr>
            <p:spPr>
              <a:xfrm>
                <a:off x="4853400" y="728750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2853" y="2283"/>
                      <a:pt x="2853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3" name="Google Shape;5043;p26"/>
              <p:cNvSpPr/>
              <p:nvPr/>
            </p:nvSpPr>
            <p:spPr>
              <a:xfrm>
                <a:off x="7107400" y="15207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2853" y="2283"/>
                      <a:pt x="2853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4" name="Google Shape;5044;p26"/>
              <p:cNvSpPr/>
              <p:nvPr/>
            </p:nvSpPr>
            <p:spPr>
              <a:xfrm>
                <a:off x="6793550" y="42524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5" name="Google Shape;5045;p26"/>
              <p:cNvSpPr/>
              <p:nvPr/>
            </p:nvSpPr>
            <p:spPr>
              <a:xfrm>
                <a:off x="4839125" y="3054075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6" y="0"/>
                    </a:moveTo>
                    <a:cubicBezTo>
                      <a:pt x="0" y="0"/>
                      <a:pt x="0" y="2283"/>
                      <a:pt x="1416" y="2283"/>
                    </a:cubicBezTo>
                    <a:cubicBezTo>
                      <a:pt x="2854" y="2283"/>
                      <a:pt x="2854" y="0"/>
                      <a:pt x="1416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6" name="Google Shape;5046;p26"/>
              <p:cNvSpPr/>
              <p:nvPr/>
            </p:nvSpPr>
            <p:spPr>
              <a:xfrm>
                <a:off x="2927500" y="44663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6" y="1"/>
                    </a:moveTo>
                    <a:cubicBezTo>
                      <a:pt x="1" y="1"/>
                      <a:pt x="1" y="2283"/>
                      <a:pt x="1416" y="2283"/>
                    </a:cubicBezTo>
                    <a:cubicBezTo>
                      <a:pt x="2854" y="2283"/>
                      <a:pt x="2854" y="1"/>
                      <a:pt x="1416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7" name="Google Shape;5047;p26"/>
              <p:cNvSpPr/>
              <p:nvPr/>
            </p:nvSpPr>
            <p:spPr>
              <a:xfrm>
                <a:off x="1401050" y="4181075"/>
                <a:ext cx="7822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9" h="2283" extrusionOk="0">
                    <a:moveTo>
                      <a:pt x="1713" y="0"/>
                    </a:moveTo>
                    <a:cubicBezTo>
                      <a:pt x="1" y="0"/>
                      <a:pt x="1" y="2283"/>
                      <a:pt x="1713" y="2283"/>
                    </a:cubicBezTo>
                    <a:cubicBezTo>
                      <a:pt x="3128" y="2283"/>
                      <a:pt x="3128" y="0"/>
                      <a:pt x="1713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8" name="Google Shape;5048;p26"/>
              <p:cNvSpPr/>
              <p:nvPr/>
            </p:nvSpPr>
            <p:spPr>
              <a:xfrm>
                <a:off x="1543725" y="19345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9" name="Google Shape;5049;p26"/>
              <p:cNvSpPr/>
              <p:nvPr/>
            </p:nvSpPr>
            <p:spPr>
              <a:xfrm>
                <a:off x="3990025" y="2269450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0" name="Google Shape;5050;p26"/>
              <p:cNvSpPr/>
              <p:nvPr/>
            </p:nvSpPr>
            <p:spPr>
              <a:xfrm>
                <a:off x="395025" y="5147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2"/>
                      <a:pt x="572" y="572"/>
                    </a:cubicBezTo>
                    <a:cubicBezTo>
                      <a:pt x="868" y="572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1" name="Google Shape;5051;p26"/>
              <p:cNvSpPr/>
              <p:nvPr/>
            </p:nvSpPr>
            <p:spPr>
              <a:xfrm>
                <a:off x="1094050" y="13992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572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2" name="Google Shape;5052;p26"/>
              <p:cNvSpPr/>
              <p:nvPr/>
            </p:nvSpPr>
            <p:spPr>
              <a:xfrm>
                <a:off x="630700" y="15276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3" name="Google Shape;5053;p26"/>
              <p:cNvSpPr/>
              <p:nvPr/>
            </p:nvSpPr>
            <p:spPr>
              <a:xfrm>
                <a:off x="987350" y="1256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4" name="Google Shape;5054;p26"/>
              <p:cNvSpPr/>
              <p:nvPr/>
            </p:nvSpPr>
            <p:spPr>
              <a:xfrm>
                <a:off x="1778825" y="6716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5" name="Google Shape;5055;p26"/>
              <p:cNvSpPr/>
              <p:nvPr/>
            </p:nvSpPr>
            <p:spPr>
              <a:xfrm>
                <a:off x="1429600" y="1541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6" name="Google Shape;5056;p26"/>
              <p:cNvSpPr/>
              <p:nvPr/>
            </p:nvSpPr>
            <p:spPr>
              <a:xfrm>
                <a:off x="1550575" y="1606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7" name="Google Shape;5057;p26"/>
              <p:cNvSpPr/>
              <p:nvPr/>
            </p:nvSpPr>
            <p:spPr>
              <a:xfrm>
                <a:off x="2642200" y="13496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8" name="Google Shape;5058;p26"/>
              <p:cNvSpPr/>
              <p:nvPr/>
            </p:nvSpPr>
            <p:spPr>
              <a:xfrm>
                <a:off x="2856175" y="7789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2"/>
                      <a:pt x="274" y="572"/>
                    </a:cubicBezTo>
                    <a:cubicBezTo>
                      <a:pt x="845" y="572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9" name="Google Shape;5059;p26"/>
              <p:cNvSpPr/>
              <p:nvPr/>
            </p:nvSpPr>
            <p:spPr>
              <a:xfrm>
                <a:off x="3070150" y="10568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572" y="572"/>
                      <a:pt x="572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0" name="Google Shape;5060;p26"/>
              <p:cNvSpPr/>
              <p:nvPr/>
            </p:nvSpPr>
            <p:spPr>
              <a:xfrm>
                <a:off x="3533525" y="7789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1" name="Google Shape;5061;p26"/>
              <p:cNvSpPr/>
              <p:nvPr/>
            </p:nvSpPr>
            <p:spPr>
              <a:xfrm>
                <a:off x="3284150" y="6220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2" name="Google Shape;5062;p26"/>
              <p:cNvSpPr/>
              <p:nvPr/>
            </p:nvSpPr>
            <p:spPr>
              <a:xfrm>
                <a:off x="3312675" y="85030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3" name="Google Shape;5063;p26"/>
              <p:cNvSpPr/>
              <p:nvPr/>
            </p:nvSpPr>
            <p:spPr>
              <a:xfrm>
                <a:off x="4332400" y="23407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4" name="Google Shape;5064;p26"/>
              <p:cNvSpPr/>
              <p:nvPr/>
            </p:nvSpPr>
            <p:spPr>
              <a:xfrm>
                <a:off x="3726400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5" name="Google Shape;5065;p26"/>
              <p:cNvSpPr/>
              <p:nvPr/>
            </p:nvSpPr>
            <p:spPr>
              <a:xfrm>
                <a:off x="4061350" y="20269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6" name="Google Shape;5066;p26"/>
              <p:cNvSpPr/>
              <p:nvPr/>
            </p:nvSpPr>
            <p:spPr>
              <a:xfrm>
                <a:off x="2820225" y="16132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7" name="Google Shape;5067;p26"/>
              <p:cNvSpPr/>
              <p:nvPr/>
            </p:nvSpPr>
            <p:spPr>
              <a:xfrm>
                <a:off x="3583725" y="18414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8" name="Google Shape;5068;p26"/>
              <p:cNvSpPr/>
              <p:nvPr/>
            </p:nvSpPr>
            <p:spPr>
              <a:xfrm>
                <a:off x="3604850" y="19984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9" name="Google Shape;5069;p26"/>
              <p:cNvSpPr/>
              <p:nvPr/>
            </p:nvSpPr>
            <p:spPr>
              <a:xfrm>
                <a:off x="3883325" y="1798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0" name="Google Shape;5070;p26"/>
              <p:cNvSpPr/>
              <p:nvPr/>
            </p:nvSpPr>
            <p:spPr>
              <a:xfrm>
                <a:off x="4261075" y="18272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1" name="Google Shape;5071;p26"/>
              <p:cNvSpPr/>
              <p:nvPr/>
            </p:nvSpPr>
            <p:spPr>
              <a:xfrm>
                <a:off x="4396875" y="7932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2" name="Google Shape;5072;p26"/>
              <p:cNvSpPr/>
              <p:nvPr/>
            </p:nvSpPr>
            <p:spPr>
              <a:xfrm>
                <a:off x="5102750" y="6648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3" name="Google Shape;5073;p26"/>
              <p:cNvSpPr/>
              <p:nvPr/>
            </p:nvSpPr>
            <p:spPr>
              <a:xfrm>
                <a:off x="4874500" y="11356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4" name="Google Shape;5074;p26"/>
              <p:cNvSpPr/>
              <p:nvPr/>
            </p:nvSpPr>
            <p:spPr>
              <a:xfrm>
                <a:off x="5395500" y="174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5" name="Google Shape;5075;p26"/>
              <p:cNvSpPr/>
              <p:nvPr/>
            </p:nvSpPr>
            <p:spPr>
              <a:xfrm>
                <a:off x="5701925" y="12497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6" name="Google Shape;5076;p26"/>
              <p:cNvSpPr/>
              <p:nvPr/>
            </p:nvSpPr>
            <p:spPr>
              <a:xfrm>
                <a:off x="5238575" y="10996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7" name="Google Shape;5077;p26"/>
              <p:cNvSpPr/>
              <p:nvPr/>
            </p:nvSpPr>
            <p:spPr>
              <a:xfrm>
                <a:off x="5138700" y="8714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8" name="Google Shape;5078;p26"/>
              <p:cNvSpPr/>
              <p:nvPr/>
            </p:nvSpPr>
            <p:spPr>
              <a:xfrm>
                <a:off x="6522500" y="614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9" name="Google Shape;5079;p26"/>
              <p:cNvSpPr/>
              <p:nvPr/>
            </p:nvSpPr>
            <p:spPr>
              <a:xfrm>
                <a:off x="6714800" y="1256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0" name="Google Shape;5080;p26"/>
              <p:cNvSpPr/>
              <p:nvPr/>
            </p:nvSpPr>
            <p:spPr>
              <a:xfrm>
                <a:off x="6329625" y="13496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1" name="Google Shape;5081;p26"/>
              <p:cNvSpPr/>
              <p:nvPr/>
            </p:nvSpPr>
            <p:spPr>
              <a:xfrm>
                <a:off x="6793550" y="16988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2" name="Google Shape;5082;p26"/>
              <p:cNvSpPr/>
              <p:nvPr/>
            </p:nvSpPr>
            <p:spPr>
              <a:xfrm>
                <a:off x="7214100" y="9501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3" name="Google Shape;5083;p26"/>
              <p:cNvSpPr/>
              <p:nvPr/>
            </p:nvSpPr>
            <p:spPr>
              <a:xfrm>
                <a:off x="6864875" y="92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4" name="Google Shape;5084;p26"/>
              <p:cNvSpPr/>
              <p:nvPr/>
            </p:nvSpPr>
            <p:spPr>
              <a:xfrm>
                <a:off x="7264325" y="5575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5" name="Google Shape;5085;p26"/>
              <p:cNvSpPr/>
              <p:nvPr/>
            </p:nvSpPr>
            <p:spPr>
              <a:xfrm>
                <a:off x="7093125" y="8217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6" name="Google Shape;5086;p26"/>
              <p:cNvSpPr/>
              <p:nvPr/>
            </p:nvSpPr>
            <p:spPr>
              <a:xfrm>
                <a:off x="6828925" y="6574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7" name="Google Shape;5087;p26"/>
              <p:cNvSpPr/>
              <p:nvPr/>
            </p:nvSpPr>
            <p:spPr>
              <a:xfrm>
                <a:off x="7078850" y="24691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8" name="Google Shape;5088;p26"/>
              <p:cNvSpPr/>
              <p:nvPr/>
            </p:nvSpPr>
            <p:spPr>
              <a:xfrm>
                <a:off x="6465425" y="21410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9" name="Google Shape;5089;p26"/>
              <p:cNvSpPr/>
              <p:nvPr/>
            </p:nvSpPr>
            <p:spPr>
              <a:xfrm>
                <a:off x="6515075" y="28047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0" name="Google Shape;5090;p26"/>
              <p:cNvSpPr/>
              <p:nvPr/>
            </p:nvSpPr>
            <p:spPr>
              <a:xfrm>
                <a:off x="6700525" y="2733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1" name="Google Shape;5091;p26"/>
              <p:cNvSpPr/>
              <p:nvPr/>
            </p:nvSpPr>
            <p:spPr>
              <a:xfrm>
                <a:off x="6985850" y="315392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2" name="Google Shape;5092;p26"/>
              <p:cNvSpPr/>
              <p:nvPr/>
            </p:nvSpPr>
            <p:spPr>
              <a:xfrm>
                <a:off x="7142775" y="35608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3" name="Google Shape;5093;p26"/>
              <p:cNvSpPr/>
              <p:nvPr/>
            </p:nvSpPr>
            <p:spPr>
              <a:xfrm>
                <a:off x="6572125" y="33468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68" y="571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4" name="Google Shape;5094;p26"/>
              <p:cNvSpPr/>
              <p:nvPr/>
            </p:nvSpPr>
            <p:spPr>
              <a:xfrm>
                <a:off x="4974375" y="40241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5" name="Google Shape;5095;p26"/>
              <p:cNvSpPr/>
              <p:nvPr/>
            </p:nvSpPr>
            <p:spPr>
              <a:xfrm>
                <a:off x="4246800" y="3589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6" name="Google Shape;5096;p26"/>
              <p:cNvSpPr/>
              <p:nvPr/>
            </p:nvSpPr>
            <p:spPr>
              <a:xfrm>
                <a:off x="4539550" y="3389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7" name="Google Shape;5097;p26"/>
              <p:cNvSpPr/>
              <p:nvPr/>
            </p:nvSpPr>
            <p:spPr>
              <a:xfrm>
                <a:off x="4411150" y="3632125"/>
                <a:ext cx="285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lnTo>
                      <a:pt x="845" y="571"/>
                    </a:lnTo>
                    <a:cubicBezTo>
                      <a:pt x="1142" y="571"/>
                      <a:pt x="1142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8" name="Google Shape;5098;p26"/>
              <p:cNvSpPr/>
              <p:nvPr/>
            </p:nvSpPr>
            <p:spPr>
              <a:xfrm>
                <a:off x="4924725" y="36463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9" name="Google Shape;5099;p26"/>
              <p:cNvSpPr/>
              <p:nvPr/>
            </p:nvSpPr>
            <p:spPr>
              <a:xfrm>
                <a:off x="4532125" y="4095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0" name="Google Shape;5100;p26"/>
              <p:cNvSpPr/>
              <p:nvPr/>
            </p:nvSpPr>
            <p:spPr>
              <a:xfrm>
                <a:off x="5416600" y="26763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1" name="Google Shape;5101;p26"/>
              <p:cNvSpPr/>
              <p:nvPr/>
            </p:nvSpPr>
            <p:spPr>
              <a:xfrm>
                <a:off x="5067375" y="30968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2" name="Google Shape;5102;p26"/>
              <p:cNvSpPr/>
              <p:nvPr/>
            </p:nvSpPr>
            <p:spPr>
              <a:xfrm>
                <a:off x="5110175" y="33182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3" name="Google Shape;5103;p26"/>
              <p:cNvSpPr/>
              <p:nvPr/>
            </p:nvSpPr>
            <p:spPr>
              <a:xfrm>
                <a:off x="4839125" y="31967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4" name="Google Shape;5104;p26"/>
              <p:cNvSpPr/>
              <p:nvPr/>
            </p:nvSpPr>
            <p:spPr>
              <a:xfrm>
                <a:off x="2784850" y="4238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5" name="Google Shape;5105;p26"/>
              <p:cNvSpPr/>
              <p:nvPr/>
            </p:nvSpPr>
            <p:spPr>
              <a:xfrm>
                <a:off x="2756325" y="45879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6" name="Google Shape;5106;p26"/>
              <p:cNvSpPr/>
              <p:nvPr/>
            </p:nvSpPr>
            <p:spPr>
              <a:xfrm>
                <a:off x="3170025" y="47733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7" name="Google Shape;5107;p26"/>
              <p:cNvSpPr/>
              <p:nvPr/>
            </p:nvSpPr>
            <p:spPr>
              <a:xfrm>
                <a:off x="3633375" y="444527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8" name="Google Shape;5108;p26"/>
              <p:cNvSpPr/>
              <p:nvPr/>
            </p:nvSpPr>
            <p:spPr>
              <a:xfrm>
                <a:off x="1878675" y="47231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9" name="Google Shape;5109;p26"/>
              <p:cNvSpPr/>
              <p:nvPr/>
            </p:nvSpPr>
            <p:spPr>
              <a:xfrm>
                <a:off x="1957425" y="50159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0" name="Google Shape;5110;p26"/>
              <p:cNvSpPr/>
              <p:nvPr/>
            </p:nvSpPr>
            <p:spPr>
              <a:xfrm>
                <a:off x="1051275" y="4188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1" name="Google Shape;5111;p26"/>
              <p:cNvSpPr/>
              <p:nvPr/>
            </p:nvSpPr>
            <p:spPr>
              <a:xfrm>
                <a:off x="1379375" y="38318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2" name="Google Shape;5112;p26"/>
              <p:cNvSpPr/>
              <p:nvPr/>
            </p:nvSpPr>
            <p:spPr>
              <a:xfrm>
                <a:off x="1379375" y="40098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3" name="Google Shape;5113;p26"/>
              <p:cNvSpPr/>
              <p:nvPr/>
            </p:nvSpPr>
            <p:spPr>
              <a:xfrm>
                <a:off x="1543725" y="4102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4" name="Google Shape;5114;p26"/>
              <p:cNvSpPr/>
              <p:nvPr/>
            </p:nvSpPr>
            <p:spPr>
              <a:xfrm>
                <a:off x="1493500" y="44663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5" name="Google Shape;5115;p26"/>
              <p:cNvSpPr/>
              <p:nvPr/>
            </p:nvSpPr>
            <p:spPr>
              <a:xfrm>
                <a:off x="502325" y="5122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6" name="Google Shape;5116;p26"/>
              <p:cNvSpPr/>
              <p:nvPr/>
            </p:nvSpPr>
            <p:spPr>
              <a:xfrm>
                <a:off x="452100" y="4509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7" name="Google Shape;5117;p26"/>
              <p:cNvSpPr/>
              <p:nvPr/>
            </p:nvSpPr>
            <p:spPr>
              <a:xfrm>
                <a:off x="751675" y="45594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8" name="Google Shape;5118;p26"/>
              <p:cNvSpPr/>
              <p:nvPr/>
            </p:nvSpPr>
            <p:spPr>
              <a:xfrm>
                <a:off x="673500" y="471632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9" name="Google Shape;5119;p26"/>
              <p:cNvSpPr/>
              <p:nvPr/>
            </p:nvSpPr>
            <p:spPr>
              <a:xfrm>
                <a:off x="587900" y="31470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0" name="Google Shape;5120;p26"/>
              <p:cNvSpPr/>
              <p:nvPr/>
            </p:nvSpPr>
            <p:spPr>
              <a:xfrm>
                <a:off x="858950" y="2711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1" name="Google Shape;5121;p26"/>
              <p:cNvSpPr/>
              <p:nvPr/>
            </p:nvSpPr>
            <p:spPr>
              <a:xfrm>
                <a:off x="602175" y="2362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2" name="Google Shape;5122;p26"/>
              <p:cNvSpPr/>
              <p:nvPr/>
            </p:nvSpPr>
            <p:spPr>
              <a:xfrm>
                <a:off x="551950" y="26192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3" name="Google Shape;5123;p26"/>
              <p:cNvSpPr/>
              <p:nvPr/>
            </p:nvSpPr>
            <p:spPr>
              <a:xfrm>
                <a:off x="445250" y="17918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4" name="Google Shape;5124;p26"/>
              <p:cNvSpPr/>
              <p:nvPr/>
            </p:nvSpPr>
            <p:spPr>
              <a:xfrm>
                <a:off x="423575" y="12280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5" name="Google Shape;5125;p26"/>
              <p:cNvSpPr/>
              <p:nvPr/>
            </p:nvSpPr>
            <p:spPr>
              <a:xfrm>
                <a:off x="958825" y="9786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6" name="Google Shape;5126;p26"/>
              <p:cNvSpPr/>
              <p:nvPr/>
            </p:nvSpPr>
            <p:spPr>
              <a:xfrm>
                <a:off x="837275" y="18203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7" name="Google Shape;5127;p26"/>
              <p:cNvSpPr/>
              <p:nvPr/>
            </p:nvSpPr>
            <p:spPr>
              <a:xfrm>
                <a:off x="1308050" y="2255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8" name="Google Shape;5128;p26"/>
              <p:cNvSpPr/>
              <p:nvPr/>
            </p:nvSpPr>
            <p:spPr>
              <a:xfrm>
                <a:off x="5381225" y="43094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9" name="Google Shape;5129;p26"/>
              <p:cNvSpPr/>
              <p:nvPr/>
            </p:nvSpPr>
            <p:spPr>
              <a:xfrm>
                <a:off x="5302475" y="47945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0" name="Google Shape;5130;p26"/>
              <p:cNvSpPr/>
              <p:nvPr/>
            </p:nvSpPr>
            <p:spPr>
              <a:xfrm>
                <a:off x="6094525" y="391002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1" name="Google Shape;5131;p26"/>
              <p:cNvSpPr/>
              <p:nvPr/>
            </p:nvSpPr>
            <p:spPr>
              <a:xfrm>
                <a:off x="2905825" y="3881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2" name="Google Shape;5132;p26"/>
              <p:cNvSpPr/>
              <p:nvPr/>
            </p:nvSpPr>
            <p:spPr>
              <a:xfrm>
                <a:off x="2399675" y="303295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3" name="Google Shape;5133;p26"/>
              <p:cNvSpPr/>
              <p:nvPr/>
            </p:nvSpPr>
            <p:spPr>
              <a:xfrm>
                <a:off x="2663300" y="27972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4" name="Google Shape;5134;p26"/>
              <p:cNvSpPr/>
              <p:nvPr/>
            </p:nvSpPr>
            <p:spPr>
              <a:xfrm>
                <a:off x="2905825" y="286177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5" name="Google Shape;5135;p26"/>
              <p:cNvSpPr/>
              <p:nvPr/>
            </p:nvSpPr>
            <p:spPr>
              <a:xfrm>
                <a:off x="2691825" y="3175625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6" name="Google Shape;5136;p26"/>
              <p:cNvSpPr/>
              <p:nvPr/>
            </p:nvSpPr>
            <p:spPr>
              <a:xfrm>
                <a:off x="2121200" y="37959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7" name="Google Shape;5137;p26"/>
              <p:cNvSpPr/>
              <p:nvPr/>
            </p:nvSpPr>
            <p:spPr>
              <a:xfrm>
                <a:off x="2192525" y="332512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8" name="Google Shape;5138;p26"/>
              <p:cNvSpPr/>
              <p:nvPr/>
            </p:nvSpPr>
            <p:spPr>
              <a:xfrm>
                <a:off x="2413925" y="2055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2" y="0"/>
                    </a:moveTo>
                    <a:cubicBezTo>
                      <a:pt x="1" y="0"/>
                      <a:pt x="1" y="571"/>
                      <a:pt x="572" y="571"/>
                    </a:cubicBezTo>
                    <a:cubicBezTo>
                      <a:pt x="845" y="571"/>
                      <a:pt x="845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9" name="Google Shape;5139;p26"/>
              <p:cNvSpPr/>
              <p:nvPr/>
            </p:nvSpPr>
            <p:spPr>
              <a:xfrm>
                <a:off x="2670725" y="227687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0" name="Google Shape;5140;p26"/>
              <p:cNvSpPr/>
              <p:nvPr/>
            </p:nvSpPr>
            <p:spPr>
              <a:xfrm>
                <a:off x="2485275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1" name="Google Shape;5141;p26"/>
              <p:cNvSpPr/>
              <p:nvPr/>
            </p:nvSpPr>
            <p:spPr>
              <a:xfrm>
                <a:off x="2477850" y="7219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2" name="Google Shape;5142;p26"/>
              <p:cNvSpPr/>
              <p:nvPr/>
            </p:nvSpPr>
            <p:spPr>
              <a:xfrm>
                <a:off x="2071550" y="2155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3" name="Google Shape;5143;p26"/>
              <p:cNvSpPr/>
              <p:nvPr/>
            </p:nvSpPr>
            <p:spPr>
              <a:xfrm>
                <a:off x="1664700" y="30615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4" name="Google Shape;5144;p26"/>
              <p:cNvSpPr/>
              <p:nvPr/>
            </p:nvSpPr>
            <p:spPr>
              <a:xfrm>
                <a:off x="573650" y="35391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5" name="Google Shape;5145;p26"/>
              <p:cNvSpPr/>
              <p:nvPr/>
            </p:nvSpPr>
            <p:spPr>
              <a:xfrm>
                <a:off x="2392250" y="4274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6" name="Google Shape;5146;p26"/>
              <p:cNvSpPr/>
              <p:nvPr/>
            </p:nvSpPr>
            <p:spPr>
              <a:xfrm>
                <a:off x="3818825" y="41029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7" name="Google Shape;5147;p26"/>
              <p:cNvSpPr/>
              <p:nvPr/>
            </p:nvSpPr>
            <p:spPr>
              <a:xfrm>
                <a:off x="4617725" y="51511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8" name="Google Shape;5148;p26"/>
              <p:cNvSpPr/>
              <p:nvPr/>
            </p:nvSpPr>
            <p:spPr>
              <a:xfrm>
                <a:off x="6094525" y="44378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9" name="Google Shape;5149;p26"/>
              <p:cNvSpPr/>
              <p:nvPr/>
            </p:nvSpPr>
            <p:spPr>
              <a:xfrm>
                <a:off x="6900250" y="4423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0" name="Google Shape;5150;p26"/>
              <p:cNvSpPr/>
              <p:nvPr/>
            </p:nvSpPr>
            <p:spPr>
              <a:xfrm>
                <a:off x="6950475" y="41097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1" name="Google Shape;5151;p26"/>
              <p:cNvSpPr/>
              <p:nvPr/>
            </p:nvSpPr>
            <p:spPr>
              <a:xfrm>
                <a:off x="6557875" y="3967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2" name="Google Shape;5152;p26"/>
              <p:cNvSpPr/>
              <p:nvPr/>
            </p:nvSpPr>
            <p:spPr>
              <a:xfrm>
                <a:off x="6515075" y="43882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3" name="Google Shape;5153;p26"/>
              <p:cNvSpPr/>
              <p:nvPr/>
            </p:nvSpPr>
            <p:spPr>
              <a:xfrm>
                <a:off x="6707950" y="41314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4" name="Google Shape;5154;p26"/>
              <p:cNvSpPr/>
              <p:nvPr/>
            </p:nvSpPr>
            <p:spPr>
              <a:xfrm>
                <a:off x="6800400" y="40458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7" y="571"/>
                      <a:pt x="867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5" name="Google Shape;5155;p26"/>
              <p:cNvSpPr/>
              <p:nvPr/>
            </p:nvSpPr>
            <p:spPr>
              <a:xfrm>
                <a:off x="6822075" y="44093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6" name="Google Shape;5156;p26"/>
              <p:cNvSpPr/>
              <p:nvPr/>
            </p:nvSpPr>
            <p:spPr>
              <a:xfrm>
                <a:off x="6921925" y="52013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7" name="Google Shape;5157;p26"/>
              <p:cNvSpPr/>
              <p:nvPr/>
            </p:nvSpPr>
            <p:spPr>
              <a:xfrm>
                <a:off x="7150175" y="40601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8" name="Google Shape;5158;p26"/>
              <p:cNvSpPr/>
              <p:nvPr/>
            </p:nvSpPr>
            <p:spPr>
              <a:xfrm>
                <a:off x="5794925" y="29901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9" name="Google Shape;5159;p26"/>
              <p:cNvSpPr/>
              <p:nvPr/>
            </p:nvSpPr>
            <p:spPr>
              <a:xfrm>
                <a:off x="5944450" y="21696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867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0" name="Google Shape;5160;p26"/>
              <p:cNvSpPr/>
              <p:nvPr/>
            </p:nvSpPr>
            <p:spPr>
              <a:xfrm>
                <a:off x="4917300" y="9073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1" name="Google Shape;5161;p26"/>
              <p:cNvSpPr/>
              <p:nvPr/>
            </p:nvSpPr>
            <p:spPr>
              <a:xfrm>
                <a:off x="3783450" y="21770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2" name="Google Shape;5162;p26"/>
              <p:cNvSpPr/>
              <p:nvPr/>
            </p:nvSpPr>
            <p:spPr>
              <a:xfrm>
                <a:off x="3890150" y="24766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3" name="Google Shape;5163;p26"/>
              <p:cNvSpPr/>
              <p:nvPr/>
            </p:nvSpPr>
            <p:spPr>
              <a:xfrm>
                <a:off x="4867650" y="33536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4" name="Google Shape;5164;p26"/>
              <p:cNvSpPr/>
              <p:nvPr/>
            </p:nvSpPr>
            <p:spPr>
              <a:xfrm>
                <a:off x="4731850" y="35676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5" name="Google Shape;5165;p26"/>
              <p:cNvSpPr/>
              <p:nvPr/>
            </p:nvSpPr>
            <p:spPr>
              <a:xfrm>
                <a:off x="6979000" y="10500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6" name="Google Shape;5166;p26"/>
              <p:cNvSpPr/>
              <p:nvPr/>
            </p:nvSpPr>
            <p:spPr>
              <a:xfrm>
                <a:off x="5331000" y="7287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7" name="Google Shape;5167;p26"/>
              <p:cNvSpPr/>
              <p:nvPr/>
            </p:nvSpPr>
            <p:spPr>
              <a:xfrm>
                <a:off x="3883325" y="671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8" name="Google Shape;5168;p26"/>
              <p:cNvSpPr/>
              <p:nvPr/>
            </p:nvSpPr>
            <p:spPr>
              <a:xfrm>
                <a:off x="3947225" y="9570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9" name="Google Shape;5169;p26"/>
              <p:cNvSpPr/>
              <p:nvPr/>
            </p:nvSpPr>
            <p:spPr>
              <a:xfrm>
                <a:off x="3191125" y="17633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0" name="Google Shape;5170;p26"/>
              <p:cNvSpPr/>
              <p:nvPr/>
            </p:nvSpPr>
            <p:spPr>
              <a:xfrm>
                <a:off x="3369750" y="2505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1" name="Google Shape;5171;p26"/>
              <p:cNvSpPr/>
              <p:nvPr/>
            </p:nvSpPr>
            <p:spPr>
              <a:xfrm>
                <a:off x="3198550" y="35676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2" name="Google Shape;5172;p26"/>
              <p:cNvSpPr/>
              <p:nvPr/>
            </p:nvSpPr>
            <p:spPr>
              <a:xfrm>
                <a:off x="4796325" y="17633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3" name="Google Shape;5173;p26"/>
              <p:cNvSpPr/>
              <p:nvPr/>
            </p:nvSpPr>
            <p:spPr>
              <a:xfrm>
                <a:off x="2442475" y="3232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4" name="Google Shape;5174;p26"/>
              <p:cNvSpPr/>
              <p:nvPr/>
            </p:nvSpPr>
            <p:spPr>
              <a:xfrm>
                <a:off x="2585125" y="30540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5" name="Google Shape;5175;p26"/>
              <p:cNvSpPr/>
              <p:nvPr/>
            </p:nvSpPr>
            <p:spPr>
              <a:xfrm>
                <a:off x="2898975" y="24834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6" name="Google Shape;5176;p26"/>
              <p:cNvSpPr/>
              <p:nvPr/>
            </p:nvSpPr>
            <p:spPr>
              <a:xfrm>
                <a:off x="1336575" y="174902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7" name="Google Shape;5177;p26"/>
              <p:cNvSpPr/>
              <p:nvPr/>
            </p:nvSpPr>
            <p:spPr>
              <a:xfrm>
                <a:off x="1393650" y="20058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8" name="Google Shape;5178;p26"/>
              <p:cNvSpPr/>
              <p:nvPr/>
            </p:nvSpPr>
            <p:spPr>
              <a:xfrm>
                <a:off x="1557975" y="22768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9" name="Google Shape;5179;p26"/>
              <p:cNvSpPr/>
              <p:nvPr/>
            </p:nvSpPr>
            <p:spPr>
              <a:xfrm>
                <a:off x="1786250" y="1848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0" name="Google Shape;5180;p26"/>
              <p:cNvSpPr/>
              <p:nvPr/>
            </p:nvSpPr>
            <p:spPr>
              <a:xfrm>
                <a:off x="1401050" y="17986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46" y="571"/>
                      <a:pt x="846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1" name="Google Shape;5181;p26"/>
              <p:cNvSpPr/>
              <p:nvPr/>
            </p:nvSpPr>
            <p:spPr>
              <a:xfrm>
                <a:off x="1743450" y="22055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2" name="Google Shape;5182;p26"/>
              <p:cNvSpPr/>
              <p:nvPr/>
            </p:nvSpPr>
            <p:spPr>
              <a:xfrm>
                <a:off x="1458125" y="77155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3" name="Google Shape;5183;p26"/>
              <p:cNvSpPr/>
              <p:nvPr/>
            </p:nvSpPr>
            <p:spPr>
              <a:xfrm>
                <a:off x="965675" y="7287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4" name="Google Shape;5184;p26"/>
              <p:cNvSpPr/>
              <p:nvPr/>
            </p:nvSpPr>
            <p:spPr>
              <a:xfrm>
                <a:off x="1336575" y="46375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5" name="Google Shape;5185;p26"/>
              <p:cNvSpPr/>
              <p:nvPr/>
            </p:nvSpPr>
            <p:spPr>
              <a:xfrm>
                <a:off x="1707500" y="42381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6" name="Google Shape;5186;p26"/>
              <p:cNvSpPr/>
              <p:nvPr/>
            </p:nvSpPr>
            <p:spPr>
              <a:xfrm>
                <a:off x="1322325" y="43380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7" y="571"/>
                      <a:pt x="867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7" name="Google Shape;5187;p26"/>
              <p:cNvSpPr/>
              <p:nvPr/>
            </p:nvSpPr>
            <p:spPr>
              <a:xfrm>
                <a:off x="2998825" y="4823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8" name="Google Shape;5188;p26"/>
              <p:cNvSpPr/>
              <p:nvPr/>
            </p:nvSpPr>
            <p:spPr>
              <a:xfrm>
                <a:off x="3184300" y="4402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9" name="Google Shape;5189;p26"/>
              <p:cNvSpPr/>
              <p:nvPr/>
            </p:nvSpPr>
            <p:spPr>
              <a:xfrm>
                <a:off x="3077000" y="46661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0" name="Google Shape;5190;p26"/>
              <p:cNvSpPr/>
              <p:nvPr/>
            </p:nvSpPr>
            <p:spPr>
              <a:xfrm>
                <a:off x="2748900" y="4402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1" name="Google Shape;5191;p26"/>
              <p:cNvSpPr/>
              <p:nvPr/>
            </p:nvSpPr>
            <p:spPr>
              <a:xfrm>
                <a:off x="3013100" y="43026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2" name="Google Shape;5192;p26"/>
              <p:cNvSpPr/>
              <p:nvPr/>
            </p:nvSpPr>
            <p:spPr>
              <a:xfrm>
                <a:off x="6265700" y="48943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3" name="Google Shape;5193;p26"/>
              <p:cNvSpPr/>
              <p:nvPr/>
            </p:nvSpPr>
            <p:spPr>
              <a:xfrm>
                <a:off x="5994650" y="5130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4" name="Google Shape;5194;p26"/>
              <p:cNvSpPr/>
              <p:nvPr/>
            </p:nvSpPr>
            <p:spPr>
              <a:xfrm>
                <a:off x="4011700" y="3018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5" name="Google Shape;5195;p26"/>
              <p:cNvSpPr/>
              <p:nvPr/>
            </p:nvSpPr>
            <p:spPr>
              <a:xfrm>
                <a:off x="4018550" y="4423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6" name="Google Shape;5196;p26"/>
              <p:cNvSpPr/>
              <p:nvPr/>
            </p:nvSpPr>
            <p:spPr>
              <a:xfrm>
                <a:off x="6008925" y="32184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197" name="Google Shape;5197;p26"/>
          <p:cNvGrpSpPr/>
          <p:nvPr/>
        </p:nvGrpSpPr>
        <p:grpSpPr>
          <a:xfrm>
            <a:off x="274813" y="285764"/>
            <a:ext cx="8605925" cy="4712003"/>
            <a:chOff x="274813" y="285764"/>
            <a:chExt cx="8605925" cy="4712003"/>
          </a:xfrm>
        </p:grpSpPr>
        <p:sp>
          <p:nvSpPr>
            <p:cNvPr id="5198" name="Google Shape;5198;p26"/>
            <p:cNvSpPr/>
            <p:nvPr/>
          </p:nvSpPr>
          <p:spPr>
            <a:xfrm>
              <a:off x="851147" y="503675"/>
              <a:ext cx="201200" cy="201398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99" name="Google Shape;5199;p26"/>
            <p:cNvGrpSpPr/>
            <p:nvPr/>
          </p:nvGrpSpPr>
          <p:grpSpPr>
            <a:xfrm>
              <a:off x="275106" y="285764"/>
              <a:ext cx="858544" cy="356719"/>
              <a:chOff x="219125" y="484675"/>
              <a:chExt cx="1622650" cy="674200"/>
            </a:xfrm>
          </p:grpSpPr>
          <p:sp>
            <p:nvSpPr>
              <p:cNvPr id="5200" name="Google Shape;5200;p26"/>
              <p:cNvSpPr/>
              <p:nvPr/>
            </p:nvSpPr>
            <p:spPr>
              <a:xfrm>
                <a:off x="236475" y="505250"/>
                <a:ext cx="1587600" cy="629875"/>
              </a:xfrm>
              <a:custGeom>
                <a:avLst/>
                <a:gdLst/>
                <a:ahLst/>
                <a:cxnLst/>
                <a:rect l="l" t="t" r="r" b="b"/>
                <a:pathLst>
                  <a:path w="63504" h="25195" extrusionOk="0">
                    <a:moveTo>
                      <a:pt x="0" y="5330"/>
                    </a:moveTo>
                    <a:lnTo>
                      <a:pt x="19865" y="25195"/>
                    </a:lnTo>
                    <a:lnTo>
                      <a:pt x="63504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5201" name="Google Shape;5201;p26"/>
              <p:cNvGrpSpPr/>
              <p:nvPr/>
            </p:nvGrpSpPr>
            <p:grpSpPr>
              <a:xfrm>
                <a:off x="219125" y="484675"/>
                <a:ext cx="1622650" cy="674200"/>
                <a:chOff x="219125" y="484675"/>
                <a:chExt cx="1622650" cy="674200"/>
              </a:xfrm>
            </p:grpSpPr>
            <p:sp>
              <p:nvSpPr>
                <p:cNvPr id="5202" name="Google Shape;5202;p26"/>
                <p:cNvSpPr/>
                <p:nvPr/>
              </p:nvSpPr>
              <p:spPr>
                <a:xfrm>
                  <a:off x="709825" y="11147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3" name="Google Shape;5203;p26"/>
                <p:cNvSpPr/>
                <p:nvPr/>
              </p:nvSpPr>
              <p:spPr>
                <a:xfrm>
                  <a:off x="219125" y="614750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4" name="Google Shape;5204;p26"/>
                <p:cNvSpPr/>
                <p:nvPr/>
              </p:nvSpPr>
              <p:spPr>
                <a:xfrm>
                  <a:off x="1797675" y="4846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205" name="Google Shape;5205;p26"/>
            <p:cNvGrpSpPr/>
            <p:nvPr/>
          </p:nvGrpSpPr>
          <p:grpSpPr>
            <a:xfrm>
              <a:off x="8381813" y="4276523"/>
              <a:ext cx="498909" cy="721242"/>
              <a:chOff x="8233275" y="1900925"/>
              <a:chExt cx="753525" cy="1089325"/>
            </a:xfrm>
          </p:grpSpPr>
          <p:sp>
            <p:nvSpPr>
              <p:cNvPr id="5206" name="Google Shape;5206;p26"/>
              <p:cNvSpPr/>
              <p:nvPr/>
            </p:nvSpPr>
            <p:spPr>
              <a:xfrm>
                <a:off x="8253250" y="1915500"/>
                <a:ext cx="721275" cy="1052350"/>
              </a:xfrm>
              <a:custGeom>
                <a:avLst/>
                <a:gdLst/>
                <a:ahLst/>
                <a:cxnLst/>
                <a:rect l="l" t="t" r="r" b="b"/>
                <a:pathLst>
                  <a:path w="28851" h="42094" extrusionOk="0">
                    <a:moveTo>
                      <a:pt x="17973" y="0"/>
                    </a:moveTo>
                    <a:lnTo>
                      <a:pt x="0" y="42094"/>
                    </a:lnTo>
                    <a:lnTo>
                      <a:pt x="28851" y="20338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207" name="Google Shape;5207;p26"/>
              <p:cNvSpPr/>
              <p:nvPr/>
            </p:nvSpPr>
            <p:spPr>
              <a:xfrm>
                <a:off x="8679625" y="190092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8" name="Google Shape;5208;p26"/>
              <p:cNvSpPr/>
              <p:nvPr/>
            </p:nvSpPr>
            <p:spPr>
              <a:xfrm>
                <a:off x="8942700" y="240517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9" name="Google Shape;5209;p26"/>
              <p:cNvSpPr/>
              <p:nvPr/>
            </p:nvSpPr>
            <p:spPr>
              <a:xfrm>
                <a:off x="8233275" y="2946150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10" name="Google Shape;5210;p26"/>
            <p:cNvSpPr/>
            <p:nvPr/>
          </p:nvSpPr>
          <p:spPr>
            <a:xfrm>
              <a:off x="8679538" y="503683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11" name="Google Shape;5211;p26"/>
            <p:cNvGrpSpPr/>
            <p:nvPr/>
          </p:nvGrpSpPr>
          <p:grpSpPr>
            <a:xfrm>
              <a:off x="274834" y="4514403"/>
              <a:ext cx="438102" cy="483364"/>
              <a:chOff x="6715777" y="3950739"/>
              <a:chExt cx="586325" cy="646900"/>
            </a:xfrm>
          </p:grpSpPr>
          <p:sp>
            <p:nvSpPr>
              <p:cNvPr id="5212" name="Google Shape;5212;p26"/>
              <p:cNvSpPr/>
              <p:nvPr/>
            </p:nvSpPr>
            <p:spPr>
              <a:xfrm>
                <a:off x="6727925" y="4221225"/>
                <a:ext cx="484800" cy="366550"/>
              </a:xfrm>
              <a:custGeom>
                <a:avLst/>
                <a:gdLst/>
                <a:ahLst/>
                <a:cxnLst/>
                <a:rect l="l" t="t" r="r" b="b"/>
                <a:pathLst>
                  <a:path w="19392" h="14662" extrusionOk="0">
                    <a:moveTo>
                      <a:pt x="19392" y="2128"/>
                    </a:moveTo>
                    <a:lnTo>
                      <a:pt x="0" y="14662"/>
                    </a:lnTo>
                    <a:lnTo>
                      <a:pt x="165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213" name="Google Shape;5213;p26"/>
              <p:cNvSpPr/>
              <p:nvPr/>
            </p:nvSpPr>
            <p:spPr>
              <a:xfrm>
                <a:off x="7112225" y="3967000"/>
                <a:ext cx="177350" cy="307425"/>
              </a:xfrm>
              <a:custGeom>
                <a:avLst/>
                <a:gdLst/>
                <a:ahLst/>
                <a:cxnLst/>
                <a:rect l="l" t="t" r="r" b="b"/>
                <a:pathLst>
                  <a:path w="7094" h="12297" extrusionOk="0">
                    <a:moveTo>
                      <a:pt x="4729" y="12297"/>
                    </a:moveTo>
                    <a:lnTo>
                      <a:pt x="0" y="473"/>
                    </a:lnTo>
                    <a:lnTo>
                      <a:pt x="7094" y="0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214" name="Google Shape;5214;p26"/>
              <p:cNvSpPr/>
              <p:nvPr/>
            </p:nvSpPr>
            <p:spPr>
              <a:xfrm>
                <a:off x="7203502" y="42574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5" name="Google Shape;5215;p26"/>
              <p:cNvSpPr/>
              <p:nvPr/>
            </p:nvSpPr>
            <p:spPr>
              <a:xfrm>
                <a:off x="7271502" y="39507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6" name="Google Shape;5216;p26"/>
              <p:cNvSpPr/>
              <p:nvPr/>
            </p:nvSpPr>
            <p:spPr>
              <a:xfrm>
                <a:off x="7103027" y="39669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7" name="Google Shape;5217;p26"/>
              <p:cNvSpPr/>
              <p:nvPr/>
            </p:nvSpPr>
            <p:spPr>
              <a:xfrm>
                <a:off x="6755677" y="42078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8" name="Google Shape;5218;p26"/>
              <p:cNvSpPr/>
              <p:nvPr/>
            </p:nvSpPr>
            <p:spPr>
              <a:xfrm>
                <a:off x="6715777" y="45670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219" name="Google Shape;5219;p26"/>
            <p:cNvGrpSpPr/>
            <p:nvPr/>
          </p:nvGrpSpPr>
          <p:grpSpPr>
            <a:xfrm>
              <a:off x="8082452" y="285774"/>
              <a:ext cx="498898" cy="708105"/>
              <a:chOff x="8082452" y="285774"/>
              <a:chExt cx="498898" cy="708105"/>
            </a:xfrm>
          </p:grpSpPr>
          <p:grpSp>
            <p:nvGrpSpPr>
              <p:cNvPr id="5220" name="Google Shape;5220;p26"/>
              <p:cNvGrpSpPr/>
              <p:nvPr/>
            </p:nvGrpSpPr>
            <p:grpSpPr>
              <a:xfrm>
                <a:off x="8082452" y="285774"/>
                <a:ext cx="498898" cy="708105"/>
                <a:chOff x="7865075" y="285763"/>
                <a:chExt cx="716293" cy="1016662"/>
              </a:xfrm>
            </p:grpSpPr>
            <p:sp>
              <p:nvSpPr>
                <p:cNvPr id="5221" name="Google Shape;5221;p26"/>
                <p:cNvSpPr/>
                <p:nvPr/>
              </p:nvSpPr>
              <p:spPr>
                <a:xfrm>
                  <a:off x="7886700" y="307425"/>
                  <a:ext cx="685800" cy="96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32" h="38783" extrusionOk="0">
                      <a:moveTo>
                        <a:pt x="946" y="9932"/>
                      </a:moveTo>
                      <a:lnTo>
                        <a:pt x="27432" y="24594"/>
                      </a:lnTo>
                      <a:lnTo>
                        <a:pt x="26959" y="0"/>
                      </a:lnTo>
                      <a:lnTo>
                        <a:pt x="0" y="38783"/>
                      </a:lnTo>
                    </a:path>
                  </a:pathLst>
                </a:custGeom>
                <a:noFill/>
                <a:ln w="9525" cap="flat" cmpd="sng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222" name="Google Shape;5222;p26"/>
                <p:cNvSpPr/>
                <p:nvPr/>
              </p:nvSpPr>
              <p:spPr>
                <a:xfrm>
                  <a:off x="7865075" y="125832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23" name="Google Shape;5223;p26"/>
                <p:cNvSpPr/>
                <p:nvPr/>
              </p:nvSpPr>
              <p:spPr>
                <a:xfrm>
                  <a:off x="7865075" y="5281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24" name="Google Shape;5224;p26"/>
                <p:cNvSpPr/>
                <p:nvPr/>
              </p:nvSpPr>
              <p:spPr>
                <a:xfrm>
                  <a:off x="8537268" y="2857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25" name="Google Shape;5225;p26"/>
                <p:cNvSpPr/>
                <p:nvPr/>
              </p:nvSpPr>
              <p:spPr>
                <a:xfrm>
                  <a:off x="8537268" y="8976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226" name="Google Shape;5226;p26"/>
              <p:cNvSpPr/>
              <p:nvPr/>
            </p:nvSpPr>
            <p:spPr>
              <a:xfrm>
                <a:off x="8339285" y="589063"/>
                <a:ext cx="30600" cy="30600"/>
              </a:xfrm>
              <a:prstGeom prst="ellipse">
                <a:avLst/>
              </a:prstGeom>
              <a:solidFill>
                <a:srgbClr val="76A5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27" name="Google Shape;5227;p26"/>
            <p:cNvSpPr/>
            <p:nvPr/>
          </p:nvSpPr>
          <p:spPr>
            <a:xfrm>
              <a:off x="8679538" y="4325883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26"/>
            <p:cNvSpPr/>
            <p:nvPr/>
          </p:nvSpPr>
          <p:spPr>
            <a:xfrm>
              <a:off x="274813" y="4426583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1">
    <p:spTree>
      <p:nvGrpSpPr>
        <p:cNvPr id="1" name="Shape 5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30" name="Google Shape;5230;p27"/>
          <p:cNvGrpSpPr/>
          <p:nvPr/>
        </p:nvGrpSpPr>
        <p:grpSpPr>
          <a:xfrm>
            <a:off x="-31525" y="-228650"/>
            <a:ext cx="9175500" cy="6099300"/>
            <a:chOff x="-31525" y="-228650"/>
            <a:chExt cx="9175500" cy="6099300"/>
          </a:xfrm>
        </p:grpSpPr>
        <p:sp>
          <p:nvSpPr>
            <p:cNvPr id="5231" name="Google Shape;5231;p27"/>
            <p:cNvSpPr/>
            <p:nvPr/>
          </p:nvSpPr>
          <p:spPr>
            <a:xfrm>
              <a:off x="0" y="-228600"/>
              <a:ext cx="9143697" cy="6099216"/>
            </a:xfrm>
            <a:custGeom>
              <a:avLst/>
              <a:gdLst/>
              <a:ahLst/>
              <a:cxnLst/>
              <a:rect l="l" t="t" r="r" b="b"/>
              <a:pathLst>
                <a:path w="285317" h="190318" extrusionOk="0">
                  <a:moveTo>
                    <a:pt x="0" y="0"/>
                  </a:moveTo>
                  <a:lnTo>
                    <a:pt x="0" y="190317"/>
                  </a:lnTo>
                  <a:lnTo>
                    <a:pt x="285316" y="190317"/>
                  </a:lnTo>
                  <a:lnTo>
                    <a:pt x="285316" y="0"/>
                  </a:lnTo>
                  <a:close/>
                </a:path>
              </a:pathLst>
            </a:custGeom>
            <a:solidFill>
              <a:srgbClr val="0A20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32" name="Google Shape;5232;p27"/>
            <p:cNvGrpSpPr/>
            <p:nvPr/>
          </p:nvGrpSpPr>
          <p:grpSpPr>
            <a:xfrm>
              <a:off x="-10" y="-228620"/>
              <a:ext cx="9143697" cy="6099216"/>
              <a:chOff x="238125" y="471975"/>
              <a:chExt cx="7132925" cy="4757950"/>
            </a:xfrm>
          </p:grpSpPr>
          <p:sp>
            <p:nvSpPr>
              <p:cNvPr id="5233" name="Google Shape;5233;p27"/>
              <p:cNvSpPr/>
              <p:nvPr/>
            </p:nvSpPr>
            <p:spPr>
              <a:xfrm>
                <a:off x="238125" y="471975"/>
                <a:ext cx="7132925" cy="12714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0857" extrusionOk="0">
                    <a:moveTo>
                      <a:pt x="0" y="0"/>
                    </a:moveTo>
                    <a:lnTo>
                      <a:pt x="0" y="32526"/>
                    </a:lnTo>
                    <a:cubicBezTo>
                      <a:pt x="17119" y="33097"/>
                      <a:pt x="33964" y="35379"/>
                      <a:pt x="50512" y="38529"/>
                    </a:cubicBezTo>
                    <a:cubicBezTo>
                      <a:pt x="70758" y="42227"/>
                      <a:pt x="90731" y="46518"/>
                      <a:pt x="110999" y="48504"/>
                    </a:cubicBezTo>
                    <a:cubicBezTo>
                      <a:pt x="124644" y="50149"/>
                      <a:pt x="138299" y="50856"/>
                      <a:pt x="151950" y="50856"/>
                    </a:cubicBezTo>
                    <a:cubicBezTo>
                      <a:pt x="159696" y="50856"/>
                      <a:pt x="167442" y="50629"/>
                      <a:pt x="175184" y="50216"/>
                    </a:cubicBezTo>
                    <a:cubicBezTo>
                      <a:pt x="212275" y="48504"/>
                      <a:pt x="249093" y="42227"/>
                      <a:pt x="285316" y="33393"/>
                    </a:cubicBezTo>
                    <a:lnTo>
                      <a:pt x="285316" y="3424"/>
                    </a:lnTo>
                    <a:cubicBezTo>
                      <a:pt x="279610" y="5432"/>
                      <a:pt x="273904" y="7144"/>
                      <a:pt x="268197" y="8856"/>
                    </a:cubicBezTo>
                    <a:cubicBezTo>
                      <a:pt x="249093" y="13992"/>
                      <a:pt x="229394" y="17690"/>
                      <a:pt x="209719" y="19972"/>
                    </a:cubicBezTo>
                    <a:cubicBezTo>
                      <a:pt x="197328" y="21430"/>
                      <a:pt x="184936" y="22310"/>
                      <a:pt x="172467" y="22310"/>
                    </a:cubicBezTo>
                    <a:cubicBezTo>
                      <a:pt x="165414" y="22310"/>
                      <a:pt x="158335" y="22029"/>
                      <a:pt x="151218" y="21410"/>
                    </a:cubicBezTo>
                    <a:cubicBezTo>
                      <a:pt x="122412" y="18557"/>
                      <a:pt x="94451" y="10842"/>
                      <a:pt x="676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4" name="Google Shape;5234;p27"/>
              <p:cNvSpPr/>
              <p:nvPr/>
            </p:nvSpPr>
            <p:spPr>
              <a:xfrm>
                <a:off x="238125" y="3786525"/>
                <a:ext cx="7132925" cy="1443400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7736" extrusionOk="0">
                    <a:moveTo>
                      <a:pt x="162030" y="0"/>
                    </a:moveTo>
                    <a:cubicBezTo>
                      <a:pt x="153770" y="0"/>
                      <a:pt x="145502" y="473"/>
                      <a:pt x="137249" y="1813"/>
                    </a:cubicBezTo>
                    <a:cubicBezTo>
                      <a:pt x="126977" y="3525"/>
                      <a:pt x="116980" y="6081"/>
                      <a:pt x="106708" y="8364"/>
                    </a:cubicBezTo>
                    <a:cubicBezTo>
                      <a:pt x="86166" y="13226"/>
                      <a:pt x="65349" y="16923"/>
                      <a:pt x="44235" y="17220"/>
                    </a:cubicBezTo>
                    <a:cubicBezTo>
                      <a:pt x="42786" y="17247"/>
                      <a:pt x="41336" y="17260"/>
                      <a:pt x="39887" y="17260"/>
                    </a:cubicBezTo>
                    <a:cubicBezTo>
                      <a:pt x="26503" y="17260"/>
                      <a:pt x="13140" y="16130"/>
                      <a:pt x="0" y="14070"/>
                    </a:cubicBezTo>
                    <a:lnTo>
                      <a:pt x="0" y="43173"/>
                    </a:lnTo>
                    <a:cubicBezTo>
                      <a:pt x="15133" y="40890"/>
                      <a:pt x="30244" y="38037"/>
                      <a:pt x="45080" y="35184"/>
                    </a:cubicBezTo>
                    <a:cubicBezTo>
                      <a:pt x="67631" y="31189"/>
                      <a:pt x="90160" y="27492"/>
                      <a:pt x="112985" y="26350"/>
                    </a:cubicBezTo>
                    <a:cubicBezTo>
                      <a:pt x="118569" y="25989"/>
                      <a:pt x="124189" y="25791"/>
                      <a:pt x="129817" y="25791"/>
                    </a:cubicBezTo>
                    <a:cubicBezTo>
                      <a:pt x="146622" y="25791"/>
                      <a:pt x="163506" y="27560"/>
                      <a:pt x="179749" y="32057"/>
                    </a:cubicBezTo>
                    <a:cubicBezTo>
                      <a:pt x="200292" y="37763"/>
                      <a:pt x="219420" y="47738"/>
                      <a:pt x="239392" y="55156"/>
                    </a:cubicBezTo>
                    <a:cubicBezTo>
                      <a:pt x="242245" y="56023"/>
                      <a:pt x="244801" y="56868"/>
                      <a:pt x="247655" y="57735"/>
                    </a:cubicBezTo>
                    <a:lnTo>
                      <a:pt x="283034" y="57735"/>
                    </a:lnTo>
                    <a:cubicBezTo>
                      <a:pt x="283901" y="57438"/>
                      <a:pt x="284472" y="57164"/>
                      <a:pt x="285316" y="56868"/>
                    </a:cubicBezTo>
                    <a:lnTo>
                      <a:pt x="285316" y="23771"/>
                    </a:lnTo>
                    <a:cubicBezTo>
                      <a:pt x="267056" y="19503"/>
                      <a:pt x="249093" y="14367"/>
                      <a:pt x="230832" y="9802"/>
                    </a:cubicBezTo>
                    <a:cubicBezTo>
                      <a:pt x="210563" y="4940"/>
                      <a:pt x="189747" y="946"/>
                      <a:pt x="168907" y="101"/>
                    </a:cubicBezTo>
                    <a:cubicBezTo>
                      <a:pt x="166616" y="37"/>
                      <a:pt x="164323" y="0"/>
                      <a:pt x="1620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5" name="Google Shape;5235;p27"/>
              <p:cNvSpPr/>
              <p:nvPr/>
            </p:nvSpPr>
            <p:spPr>
              <a:xfrm>
                <a:off x="238125" y="2457100"/>
                <a:ext cx="7132925" cy="1306725"/>
              </a:xfrm>
              <a:custGeom>
                <a:avLst/>
                <a:gdLst/>
                <a:ahLst/>
                <a:cxnLst/>
                <a:rect l="l" t="t" r="r" b="b"/>
                <a:pathLst>
                  <a:path w="285317" h="52269" extrusionOk="0">
                    <a:moveTo>
                      <a:pt x="192964" y="1"/>
                    </a:moveTo>
                    <a:cubicBezTo>
                      <a:pt x="189513" y="1"/>
                      <a:pt x="186058" y="73"/>
                      <a:pt x="182602" y="210"/>
                    </a:cubicBezTo>
                    <a:cubicBezTo>
                      <a:pt x="159777" y="1054"/>
                      <a:pt x="137249" y="4478"/>
                      <a:pt x="114994" y="8198"/>
                    </a:cubicBezTo>
                    <a:cubicBezTo>
                      <a:pt x="92739" y="11622"/>
                      <a:pt x="70758" y="15617"/>
                      <a:pt x="48504" y="16758"/>
                    </a:cubicBezTo>
                    <a:cubicBezTo>
                      <a:pt x="42364" y="16973"/>
                      <a:pt x="36264" y="17065"/>
                      <a:pt x="30172" y="17065"/>
                    </a:cubicBezTo>
                    <a:cubicBezTo>
                      <a:pt x="20138" y="17065"/>
                      <a:pt x="10126" y="16816"/>
                      <a:pt x="0" y="16461"/>
                    </a:cubicBezTo>
                    <a:lnTo>
                      <a:pt x="0" y="51840"/>
                    </a:lnTo>
                    <a:cubicBezTo>
                      <a:pt x="5855" y="52126"/>
                      <a:pt x="11704" y="52268"/>
                      <a:pt x="17553" y="52268"/>
                    </a:cubicBezTo>
                    <a:cubicBezTo>
                      <a:pt x="23402" y="52268"/>
                      <a:pt x="29251" y="52126"/>
                      <a:pt x="35105" y="51840"/>
                    </a:cubicBezTo>
                    <a:cubicBezTo>
                      <a:pt x="55922" y="50699"/>
                      <a:pt x="76465" y="47572"/>
                      <a:pt x="96734" y="43007"/>
                    </a:cubicBezTo>
                    <a:cubicBezTo>
                      <a:pt x="117550" y="38442"/>
                      <a:pt x="137522" y="31868"/>
                      <a:pt x="158065" y="27303"/>
                    </a:cubicBezTo>
                    <a:cubicBezTo>
                      <a:pt x="171879" y="24192"/>
                      <a:pt x="185681" y="22279"/>
                      <a:pt x="199575" y="22279"/>
                    </a:cubicBezTo>
                    <a:cubicBezTo>
                      <a:pt x="206067" y="22279"/>
                      <a:pt x="212580" y="22697"/>
                      <a:pt x="219123" y="23605"/>
                    </a:cubicBezTo>
                    <a:cubicBezTo>
                      <a:pt x="239392" y="26162"/>
                      <a:pt x="259067" y="32439"/>
                      <a:pt x="277898" y="39857"/>
                    </a:cubicBezTo>
                    <a:cubicBezTo>
                      <a:pt x="278195" y="39857"/>
                      <a:pt x="278469" y="40154"/>
                      <a:pt x="278469" y="40428"/>
                    </a:cubicBezTo>
                    <a:cubicBezTo>
                      <a:pt x="280751" y="40998"/>
                      <a:pt x="283034" y="41569"/>
                      <a:pt x="285316" y="42436"/>
                    </a:cubicBezTo>
                    <a:lnTo>
                      <a:pt x="285316" y="20752"/>
                    </a:lnTo>
                    <a:cubicBezTo>
                      <a:pt x="272762" y="16758"/>
                      <a:pt x="260208" y="11896"/>
                      <a:pt x="247655" y="7628"/>
                    </a:cubicBezTo>
                    <a:cubicBezTo>
                      <a:pt x="229860" y="2087"/>
                      <a:pt x="211466" y="1"/>
                      <a:pt x="19296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36" name="Google Shape;5236;p27"/>
            <p:cNvSpPr/>
            <p:nvPr/>
          </p:nvSpPr>
          <p:spPr>
            <a:xfrm>
              <a:off x="-31525" y="-228650"/>
              <a:ext cx="9175500" cy="6099300"/>
            </a:xfrm>
            <a:prstGeom prst="rect">
              <a:avLst/>
            </a:prstGeom>
            <a:solidFill>
              <a:srgbClr val="000000">
                <a:alpha val="504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37" name="Google Shape;5237;p27"/>
            <p:cNvGrpSpPr/>
            <p:nvPr/>
          </p:nvGrpSpPr>
          <p:grpSpPr>
            <a:xfrm>
              <a:off x="201120" y="-173787"/>
              <a:ext cx="8824055" cy="6026084"/>
              <a:chOff x="395025" y="514750"/>
              <a:chExt cx="6883575" cy="4700900"/>
            </a:xfrm>
          </p:grpSpPr>
          <p:sp>
            <p:nvSpPr>
              <p:cNvPr id="5238" name="Google Shape;5238;p27"/>
              <p:cNvSpPr/>
              <p:nvPr/>
            </p:nvSpPr>
            <p:spPr>
              <a:xfrm>
                <a:off x="523425" y="86455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9" name="Google Shape;5239;p27"/>
              <p:cNvSpPr/>
              <p:nvPr/>
            </p:nvSpPr>
            <p:spPr>
              <a:xfrm>
                <a:off x="1992800" y="1170975"/>
                <a:ext cx="428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713" y="1142"/>
                      <a:pt x="1713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0" name="Google Shape;5240;p27"/>
              <p:cNvSpPr/>
              <p:nvPr/>
            </p:nvSpPr>
            <p:spPr>
              <a:xfrm>
                <a:off x="1187075" y="28543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0" y="0"/>
                      <a:pt x="0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1" name="Google Shape;5241;p27"/>
              <p:cNvSpPr/>
              <p:nvPr/>
            </p:nvSpPr>
            <p:spPr>
              <a:xfrm>
                <a:off x="2149725" y="351800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2" name="Google Shape;5242;p27"/>
              <p:cNvSpPr/>
              <p:nvPr/>
            </p:nvSpPr>
            <p:spPr>
              <a:xfrm>
                <a:off x="6337025" y="1598950"/>
                <a:ext cx="3542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3" extrusionOk="0">
                    <a:moveTo>
                      <a:pt x="845" y="1"/>
                    </a:moveTo>
                    <a:cubicBezTo>
                      <a:pt x="1" y="1"/>
                      <a:pt x="1" y="1142"/>
                      <a:pt x="845" y="1142"/>
                    </a:cubicBezTo>
                    <a:cubicBezTo>
                      <a:pt x="1416" y="1142"/>
                      <a:pt x="1416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3" name="Google Shape;5243;p27"/>
              <p:cNvSpPr/>
              <p:nvPr/>
            </p:nvSpPr>
            <p:spPr>
              <a:xfrm>
                <a:off x="6586400" y="2562175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868" y="1"/>
                    </a:moveTo>
                    <a:cubicBezTo>
                      <a:pt x="1" y="1"/>
                      <a:pt x="1" y="1142"/>
                      <a:pt x="868" y="1142"/>
                    </a:cubicBezTo>
                    <a:cubicBezTo>
                      <a:pt x="1439" y="1142"/>
                      <a:pt x="1439" y="1"/>
                      <a:pt x="86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4" name="Google Shape;5244;p27"/>
              <p:cNvSpPr/>
              <p:nvPr/>
            </p:nvSpPr>
            <p:spPr>
              <a:xfrm>
                <a:off x="5002900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5" name="Google Shape;5245;p27"/>
              <p:cNvSpPr/>
              <p:nvPr/>
            </p:nvSpPr>
            <p:spPr>
              <a:xfrm>
                <a:off x="3661900" y="16491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1"/>
                    </a:moveTo>
                    <a:cubicBezTo>
                      <a:pt x="1" y="1"/>
                      <a:pt x="1" y="1142"/>
                      <a:pt x="571" y="1142"/>
                    </a:cubicBezTo>
                    <a:cubicBezTo>
                      <a:pt x="1439" y="1142"/>
                      <a:pt x="1439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6" name="Google Shape;5246;p27"/>
              <p:cNvSpPr/>
              <p:nvPr/>
            </p:nvSpPr>
            <p:spPr>
              <a:xfrm>
                <a:off x="3619100" y="34107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7" name="Google Shape;5247;p27"/>
              <p:cNvSpPr/>
              <p:nvPr/>
            </p:nvSpPr>
            <p:spPr>
              <a:xfrm>
                <a:off x="744825" y="4794500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572" y="0"/>
                    </a:moveTo>
                    <a:cubicBezTo>
                      <a:pt x="1" y="0"/>
                      <a:pt x="1" y="1142"/>
                      <a:pt x="572" y="1142"/>
                    </a:cubicBezTo>
                    <a:cubicBezTo>
                      <a:pt x="1416" y="1142"/>
                      <a:pt x="1416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8" name="Google Shape;5248;p27"/>
              <p:cNvSpPr/>
              <p:nvPr/>
            </p:nvSpPr>
            <p:spPr>
              <a:xfrm>
                <a:off x="3833100" y="4930300"/>
                <a:ext cx="359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3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38" y="1142"/>
                      <a:pt x="143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9" name="Google Shape;5249;p27"/>
              <p:cNvSpPr/>
              <p:nvPr/>
            </p:nvSpPr>
            <p:spPr>
              <a:xfrm>
                <a:off x="5430875" y="33964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0" y="0"/>
                      <a:pt x="0" y="1142"/>
                      <a:pt x="868" y="1142"/>
                    </a:cubicBezTo>
                    <a:cubicBezTo>
                      <a:pt x="1438" y="1142"/>
                      <a:pt x="1438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0" name="Google Shape;5250;p27"/>
              <p:cNvSpPr/>
              <p:nvPr/>
            </p:nvSpPr>
            <p:spPr>
              <a:xfrm>
                <a:off x="6586400" y="50729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1"/>
                      <a:pt x="868" y="1141"/>
                    </a:cubicBezTo>
                    <a:cubicBezTo>
                      <a:pt x="1439" y="1141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1" name="Google Shape;5251;p27"/>
              <p:cNvSpPr/>
              <p:nvPr/>
            </p:nvSpPr>
            <p:spPr>
              <a:xfrm>
                <a:off x="6843175" y="33679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2" y="0"/>
                    </a:moveTo>
                    <a:cubicBezTo>
                      <a:pt x="1" y="0"/>
                      <a:pt x="1" y="1141"/>
                      <a:pt x="572" y="1141"/>
                    </a:cubicBezTo>
                    <a:cubicBezTo>
                      <a:pt x="1439" y="1141"/>
                      <a:pt x="1439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2" name="Google Shape;5252;p27"/>
              <p:cNvSpPr/>
              <p:nvPr/>
            </p:nvSpPr>
            <p:spPr>
              <a:xfrm>
                <a:off x="4610875" y="3738825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1"/>
                    </a:moveTo>
                    <a:cubicBezTo>
                      <a:pt x="0" y="1"/>
                      <a:pt x="0" y="1142"/>
                      <a:pt x="845" y="1142"/>
                    </a:cubicBezTo>
                    <a:cubicBezTo>
                      <a:pt x="1415" y="1142"/>
                      <a:pt x="1415" y="1"/>
                      <a:pt x="84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3" name="Google Shape;5253;p27"/>
              <p:cNvSpPr/>
              <p:nvPr/>
            </p:nvSpPr>
            <p:spPr>
              <a:xfrm>
                <a:off x="5324150" y="964425"/>
                <a:ext cx="3542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142" extrusionOk="0">
                    <a:moveTo>
                      <a:pt x="845" y="0"/>
                    </a:moveTo>
                    <a:cubicBezTo>
                      <a:pt x="1" y="0"/>
                      <a:pt x="1" y="1141"/>
                      <a:pt x="845" y="1141"/>
                    </a:cubicBezTo>
                    <a:cubicBezTo>
                      <a:pt x="1416" y="1141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4" name="Google Shape;5254;p27"/>
              <p:cNvSpPr/>
              <p:nvPr/>
            </p:nvSpPr>
            <p:spPr>
              <a:xfrm>
                <a:off x="3148350" y="807500"/>
                <a:ext cx="428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1142" extrusionOk="0">
                    <a:moveTo>
                      <a:pt x="867" y="0"/>
                    </a:moveTo>
                    <a:cubicBezTo>
                      <a:pt x="0" y="0"/>
                      <a:pt x="0" y="1142"/>
                      <a:pt x="867" y="1142"/>
                    </a:cubicBezTo>
                    <a:cubicBezTo>
                      <a:pt x="1438" y="1142"/>
                      <a:pt x="1712" y="0"/>
                      <a:pt x="86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5" name="Google Shape;5255;p27"/>
              <p:cNvSpPr/>
              <p:nvPr/>
            </p:nvSpPr>
            <p:spPr>
              <a:xfrm>
                <a:off x="2534900" y="2355050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8" y="0"/>
                    </a:moveTo>
                    <a:cubicBezTo>
                      <a:pt x="1" y="0"/>
                      <a:pt x="1" y="1142"/>
                      <a:pt x="868" y="1142"/>
                    </a:cubicBezTo>
                    <a:cubicBezTo>
                      <a:pt x="1439" y="1142"/>
                      <a:pt x="1439" y="0"/>
                      <a:pt x="86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6" name="Google Shape;5256;p27"/>
              <p:cNvSpPr/>
              <p:nvPr/>
            </p:nvSpPr>
            <p:spPr>
              <a:xfrm>
                <a:off x="466375" y="219127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867" y="1"/>
                    </a:moveTo>
                    <a:cubicBezTo>
                      <a:pt x="0" y="1"/>
                      <a:pt x="0" y="1142"/>
                      <a:pt x="867" y="1142"/>
                    </a:cubicBezTo>
                    <a:cubicBezTo>
                      <a:pt x="1438" y="1142"/>
                      <a:pt x="1438" y="1"/>
                      <a:pt x="86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7" name="Google Shape;5257;p27"/>
              <p:cNvSpPr/>
              <p:nvPr/>
            </p:nvSpPr>
            <p:spPr>
              <a:xfrm>
                <a:off x="616450" y="393170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571" y="1"/>
                    </a:moveTo>
                    <a:cubicBezTo>
                      <a:pt x="0" y="1"/>
                      <a:pt x="0" y="1142"/>
                      <a:pt x="571" y="1142"/>
                    </a:cubicBezTo>
                    <a:cubicBezTo>
                      <a:pt x="1415" y="1142"/>
                      <a:pt x="141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8" name="Google Shape;5258;p27"/>
              <p:cNvSpPr/>
              <p:nvPr/>
            </p:nvSpPr>
            <p:spPr>
              <a:xfrm>
                <a:off x="2185675" y="4830450"/>
                <a:ext cx="35400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1142" extrusionOk="0">
                    <a:moveTo>
                      <a:pt x="845" y="0"/>
                    </a:moveTo>
                    <a:cubicBezTo>
                      <a:pt x="1" y="0"/>
                      <a:pt x="1" y="1142"/>
                      <a:pt x="845" y="1142"/>
                    </a:cubicBezTo>
                    <a:cubicBezTo>
                      <a:pt x="1416" y="1142"/>
                      <a:pt x="1416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9" name="Google Shape;5259;p27"/>
              <p:cNvSpPr/>
              <p:nvPr/>
            </p:nvSpPr>
            <p:spPr>
              <a:xfrm>
                <a:off x="7028650" y="700225"/>
                <a:ext cx="35975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142" extrusionOk="0">
                    <a:moveTo>
                      <a:pt x="571" y="0"/>
                    </a:moveTo>
                    <a:cubicBezTo>
                      <a:pt x="0" y="0"/>
                      <a:pt x="0" y="1141"/>
                      <a:pt x="571" y="1141"/>
                    </a:cubicBezTo>
                    <a:cubicBezTo>
                      <a:pt x="1438" y="1141"/>
                      <a:pt x="143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0" name="Google Shape;5260;p27"/>
              <p:cNvSpPr/>
              <p:nvPr/>
            </p:nvSpPr>
            <p:spPr>
              <a:xfrm>
                <a:off x="1308050" y="6716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1" name="Google Shape;5261;p27"/>
              <p:cNvSpPr/>
              <p:nvPr/>
            </p:nvSpPr>
            <p:spPr>
              <a:xfrm>
                <a:off x="502325" y="2761900"/>
                <a:ext cx="7820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3127" y="2283"/>
                      <a:pt x="3127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2" name="Google Shape;5262;p27"/>
              <p:cNvSpPr/>
              <p:nvPr/>
            </p:nvSpPr>
            <p:spPr>
              <a:xfrm>
                <a:off x="2663300" y="2911400"/>
                <a:ext cx="78775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284" extrusionOk="0">
                    <a:moveTo>
                      <a:pt x="1439" y="1"/>
                    </a:moveTo>
                    <a:cubicBezTo>
                      <a:pt x="1" y="1"/>
                      <a:pt x="1" y="2284"/>
                      <a:pt x="1439" y="2284"/>
                    </a:cubicBezTo>
                    <a:cubicBezTo>
                      <a:pt x="3150" y="2284"/>
                      <a:pt x="3150" y="1"/>
                      <a:pt x="1439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3" name="Google Shape;5263;p27"/>
              <p:cNvSpPr/>
              <p:nvPr/>
            </p:nvSpPr>
            <p:spPr>
              <a:xfrm>
                <a:off x="4853400" y="728750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2853" y="2283"/>
                      <a:pt x="2853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4" name="Google Shape;5264;p27"/>
              <p:cNvSpPr/>
              <p:nvPr/>
            </p:nvSpPr>
            <p:spPr>
              <a:xfrm>
                <a:off x="7107400" y="15207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5" y="1"/>
                    </a:moveTo>
                    <a:cubicBezTo>
                      <a:pt x="0" y="1"/>
                      <a:pt x="0" y="2283"/>
                      <a:pt x="1415" y="2283"/>
                    </a:cubicBezTo>
                    <a:cubicBezTo>
                      <a:pt x="2853" y="2283"/>
                      <a:pt x="2853" y="1"/>
                      <a:pt x="141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5" name="Google Shape;5265;p27"/>
              <p:cNvSpPr/>
              <p:nvPr/>
            </p:nvSpPr>
            <p:spPr>
              <a:xfrm>
                <a:off x="6793550" y="42524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6" name="Google Shape;5266;p27"/>
              <p:cNvSpPr/>
              <p:nvPr/>
            </p:nvSpPr>
            <p:spPr>
              <a:xfrm>
                <a:off x="4839125" y="3054075"/>
                <a:ext cx="7135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3" extrusionOk="0">
                    <a:moveTo>
                      <a:pt x="1416" y="0"/>
                    </a:moveTo>
                    <a:cubicBezTo>
                      <a:pt x="0" y="0"/>
                      <a:pt x="0" y="2283"/>
                      <a:pt x="1416" y="2283"/>
                    </a:cubicBezTo>
                    <a:cubicBezTo>
                      <a:pt x="2854" y="2283"/>
                      <a:pt x="2854" y="0"/>
                      <a:pt x="1416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7" name="Google Shape;5267;p27"/>
              <p:cNvSpPr/>
              <p:nvPr/>
            </p:nvSpPr>
            <p:spPr>
              <a:xfrm>
                <a:off x="2927500" y="4466375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16" y="1"/>
                    </a:moveTo>
                    <a:cubicBezTo>
                      <a:pt x="1" y="1"/>
                      <a:pt x="1" y="2283"/>
                      <a:pt x="1416" y="2283"/>
                    </a:cubicBezTo>
                    <a:cubicBezTo>
                      <a:pt x="2854" y="2283"/>
                      <a:pt x="2854" y="1"/>
                      <a:pt x="1416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8" name="Google Shape;5268;p27"/>
              <p:cNvSpPr/>
              <p:nvPr/>
            </p:nvSpPr>
            <p:spPr>
              <a:xfrm>
                <a:off x="1401050" y="4181075"/>
                <a:ext cx="7822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9" h="2283" extrusionOk="0">
                    <a:moveTo>
                      <a:pt x="1713" y="0"/>
                    </a:moveTo>
                    <a:cubicBezTo>
                      <a:pt x="1" y="0"/>
                      <a:pt x="1" y="2283"/>
                      <a:pt x="1713" y="2283"/>
                    </a:cubicBezTo>
                    <a:cubicBezTo>
                      <a:pt x="3128" y="2283"/>
                      <a:pt x="3128" y="0"/>
                      <a:pt x="1713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9" name="Google Shape;5269;p27"/>
              <p:cNvSpPr/>
              <p:nvPr/>
            </p:nvSpPr>
            <p:spPr>
              <a:xfrm>
                <a:off x="1543725" y="1934500"/>
                <a:ext cx="78200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283" extrusionOk="0">
                    <a:moveTo>
                      <a:pt x="1415" y="0"/>
                    </a:moveTo>
                    <a:cubicBezTo>
                      <a:pt x="0" y="0"/>
                      <a:pt x="0" y="2283"/>
                      <a:pt x="1415" y="2283"/>
                    </a:cubicBezTo>
                    <a:cubicBezTo>
                      <a:pt x="3127" y="2283"/>
                      <a:pt x="3127" y="0"/>
                      <a:pt x="141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0" name="Google Shape;5270;p27"/>
              <p:cNvSpPr/>
              <p:nvPr/>
            </p:nvSpPr>
            <p:spPr>
              <a:xfrm>
                <a:off x="3990025" y="2269450"/>
                <a:ext cx="7135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2284" extrusionOk="0">
                    <a:moveTo>
                      <a:pt x="1438" y="1"/>
                    </a:moveTo>
                    <a:cubicBezTo>
                      <a:pt x="0" y="1"/>
                      <a:pt x="0" y="2283"/>
                      <a:pt x="1438" y="2283"/>
                    </a:cubicBezTo>
                    <a:cubicBezTo>
                      <a:pt x="2854" y="2283"/>
                      <a:pt x="2854" y="1"/>
                      <a:pt x="143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1" name="Google Shape;5271;p27"/>
              <p:cNvSpPr/>
              <p:nvPr/>
            </p:nvSpPr>
            <p:spPr>
              <a:xfrm>
                <a:off x="395025" y="5147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2"/>
                      <a:pt x="572" y="572"/>
                    </a:cubicBezTo>
                    <a:cubicBezTo>
                      <a:pt x="868" y="572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2" name="Google Shape;5272;p27"/>
              <p:cNvSpPr/>
              <p:nvPr/>
            </p:nvSpPr>
            <p:spPr>
              <a:xfrm>
                <a:off x="1094050" y="13992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572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3" name="Google Shape;5273;p27"/>
              <p:cNvSpPr/>
              <p:nvPr/>
            </p:nvSpPr>
            <p:spPr>
              <a:xfrm>
                <a:off x="630700" y="15276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4" name="Google Shape;5274;p27"/>
              <p:cNvSpPr/>
              <p:nvPr/>
            </p:nvSpPr>
            <p:spPr>
              <a:xfrm>
                <a:off x="987350" y="1256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5" name="Google Shape;5275;p27"/>
              <p:cNvSpPr/>
              <p:nvPr/>
            </p:nvSpPr>
            <p:spPr>
              <a:xfrm>
                <a:off x="1778825" y="6716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6" name="Google Shape;5276;p27"/>
              <p:cNvSpPr/>
              <p:nvPr/>
            </p:nvSpPr>
            <p:spPr>
              <a:xfrm>
                <a:off x="1429600" y="1541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7" name="Google Shape;5277;p27"/>
              <p:cNvSpPr/>
              <p:nvPr/>
            </p:nvSpPr>
            <p:spPr>
              <a:xfrm>
                <a:off x="1550575" y="1606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8" name="Google Shape;5278;p27"/>
              <p:cNvSpPr/>
              <p:nvPr/>
            </p:nvSpPr>
            <p:spPr>
              <a:xfrm>
                <a:off x="2642200" y="13496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9" name="Google Shape;5279;p27"/>
              <p:cNvSpPr/>
              <p:nvPr/>
            </p:nvSpPr>
            <p:spPr>
              <a:xfrm>
                <a:off x="2856175" y="7789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2"/>
                      <a:pt x="274" y="572"/>
                    </a:cubicBezTo>
                    <a:cubicBezTo>
                      <a:pt x="845" y="572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0" name="Google Shape;5280;p27"/>
              <p:cNvSpPr/>
              <p:nvPr/>
            </p:nvSpPr>
            <p:spPr>
              <a:xfrm>
                <a:off x="3070150" y="10568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572" y="572"/>
                      <a:pt x="572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1" name="Google Shape;5281;p27"/>
              <p:cNvSpPr/>
              <p:nvPr/>
            </p:nvSpPr>
            <p:spPr>
              <a:xfrm>
                <a:off x="3533525" y="7789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2" name="Google Shape;5282;p27"/>
              <p:cNvSpPr/>
              <p:nvPr/>
            </p:nvSpPr>
            <p:spPr>
              <a:xfrm>
                <a:off x="3284150" y="6220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3" name="Google Shape;5283;p27"/>
              <p:cNvSpPr/>
              <p:nvPr/>
            </p:nvSpPr>
            <p:spPr>
              <a:xfrm>
                <a:off x="3312675" y="85030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4" name="Google Shape;5284;p27"/>
              <p:cNvSpPr/>
              <p:nvPr/>
            </p:nvSpPr>
            <p:spPr>
              <a:xfrm>
                <a:off x="4332400" y="23407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5" name="Google Shape;5285;p27"/>
              <p:cNvSpPr/>
              <p:nvPr/>
            </p:nvSpPr>
            <p:spPr>
              <a:xfrm>
                <a:off x="3726400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6" name="Google Shape;5286;p27"/>
              <p:cNvSpPr/>
              <p:nvPr/>
            </p:nvSpPr>
            <p:spPr>
              <a:xfrm>
                <a:off x="4061350" y="20269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7" name="Google Shape;5287;p27"/>
              <p:cNvSpPr/>
              <p:nvPr/>
            </p:nvSpPr>
            <p:spPr>
              <a:xfrm>
                <a:off x="2820225" y="16132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8" name="Google Shape;5288;p27"/>
              <p:cNvSpPr/>
              <p:nvPr/>
            </p:nvSpPr>
            <p:spPr>
              <a:xfrm>
                <a:off x="3583725" y="18414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9" name="Google Shape;5289;p27"/>
              <p:cNvSpPr/>
              <p:nvPr/>
            </p:nvSpPr>
            <p:spPr>
              <a:xfrm>
                <a:off x="3604850" y="19984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0" name="Google Shape;5290;p27"/>
              <p:cNvSpPr/>
              <p:nvPr/>
            </p:nvSpPr>
            <p:spPr>
              <a:xfrm>
                <a:off x="3883325" y="1798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1" name="Google Shape;5291;p27"/>
              <p:cNvSpPr/>
              <p:nvPr/>
            </p:nvSpPr>
            <p:spPr>
              <a:xfrm>
                <a:off x="4261075" y="18272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2" name="Google Shape;5292;p27"/>
              <p:cNvSpPr/>
              <p:nvPr/>
            </p:nvSpPr>
            <p:spPr>
              <a:xfrm>
                <a:off x="4396875" y="7932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3" name="Google Shape;5293;p27"/>
              <p:cNvSpPr/>
              <p:nvPr/>
            </p:nvSpPr>
            <p:spPr>
              <a:xfrm>
                <a:off x="5102750" y="6648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4" name="Google Shape;5294;p27"/>
              <p:cNvSpPr/>
              <p:nvPr/>
            </p:nvSpPr>
            <p:spPr>
              <a:xfrm>
                <a:off x="4874500" y="11356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5" name="Google Shape;5295;p27"/>
              <p:cNvSpPr/>
              <p:nvPr/>
            </p:nvSpPr>
            <p:spPr>
              <a:xfrm>
                <a:off x="5395500" y="174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6" name="Google Shape;5296;p27"/>
              <p:cNvSpPr/>
              <p:nvPr/>
            </p:nvSpPr>
            <p:spPr>
              <a:xfrm>
                <a:off x="5701925" y="12497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7" name="Google Shape;5297;p27"/>
              <p:cNvSpPr/>
              <p:nvPr/>
            </p:nvSpPr>
            <p:spPr>
              <a:xfrm>
                <a:off x="5238575" y="10996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8" name="Google Shape;5298;p27"/>
              <p:cNvSpPr/>
              <p:nvPr/>
            </p:nvSpPr>
            <p:spPr>
              <a:xfrm>
                <a:off x="5138700" y="8714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9" name="Google Shape;5299;p27"/>
              <p:cNvSpPr/>
              <p:nvPr/>
            </p:nvSpPr>
            <p:spPr>
              <a:xfrm>
                <a:off x="6522500" y="614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0" name="Google Shape;5300;p27"/>
              <p:cNvSpPr/>
              <p:nvPr/>
            </p:nvSpPr>
            <p:spPr>
              <a:xfrm>
                <a:off x="6714800" y="1256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1" name="Google Shape;5301;p27"/>
              <p:cNvSpPr/>
              <p:nvPr/>
            </p:nvSpPr>
            <p:spPr>
              <a:xfrm>
                <a:off x="6329625" y="13496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2" name="Google Shape;5302;p27"/>
              <p:cNvSpPr/>
              <p:nvPr/>
            </p:nvSpPr>
            <p:spPr>
              <a:xfrm>
                <a:off x="6793550" y="16988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3" name="Google Shape;5303;p27"/>
              <p:cNvSpPr/>
              <p:nvPr/>
            </p:nvSpPr>
            <p:spPr>
              <a:xfrm>
                <a:off x="7214100" y="9501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4" name="Google Shape;5304;p27"/>
              <p:cNvSpPr/>
              <p:nvPr/>
            </p:nvSpPr>
            <p:spPr>
              <a:xfrm>
                <a:off x="6864875" y="9216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5" name="Google Shape;5305;p27"/>
              <p:cNvSpPr/>
              <p:nvPr/>
            </p:nvSpPr>
            <p:spPr>
              <a:xfrm>
                <a:off x="7264325" y="5575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6" name="Google Shape;5306;p27"/>
              <p:cNvSpPr/>
              <p:nvPr/>
            </p:nvSpPr>
            <p:spPr>
              <a:xfrm>
                <a:off x="7093125" y="8217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7" name="Google Shape;5307;p27"/>
              <p:cNvSpPr/>
              <p:nvPr/>
            </p:nvSpPr>
            <p:spPr>
              <a:xfrm>
                <a:off x="6828925" y="6574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8" name="Google Shape;5308;p27"/>
              <p:cNvSpPr/>
              <p:nvPr/>
            </p:nvSpPr>
            <p:spPr>
              <a:xfrm>
                <a:off x="7078850" y="24691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9" name="Google Shape;5309;p27"/>
              <p:cNvSpPr/>
              <p:nvPr/>
            </p:nvSpPr>
            <p:spPr>
              <a:xfrm>
                <a:off x="6465425" y="21410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0" name="Google Shape;5310;p27"/>
              <p:cNvSpPr/>
              <p:nvPr/>
            </p:nvSpPr>
            <p:spPr>
              <a:xfrm>
                <a:off x="6515075" y="28047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1" name="Google Shape;5311;p27"/>
              <p:cNvSpPr/>
              <p:nvPr/>
            </p:nvSpPr>
            <p:spPr>
              <a:xfrm>
                <a:off x="6700525" y="27333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2" name="Google Shape;5312;p27"/>
              <p:cNvSpPr/>
              <p:nvPr/>
            </p:nvSpPr>
            <p:spPr>
              <a:xfrm>
                <a:off x="6985850" y="315392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571" y="571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3" name="Google Shape;5313;p27"/>
              <p:cNvSpPr/>
              <p:nvPr/>
            </p:nvSpPr>
            <p:spPr>
              <a:xfrm>
                <a:off x="7142775" y="356080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4" name="Google Shape;5314;p27"/>
              <p:cNvSpPr/>
              <p:nvPr/>
            </p:nvSpPr>
            <p:spPr>
              <a:xfrm>
                <a:off x="6572125" y="33468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68" y="571"/>
                      <a:pt x="868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5" name="Google Shape;5315;p27"/>
              <p:cNvSpPr/>
              <p:nvPr/>
            </p:nvSpPr>
            <p:spPr>
              <a:xfrm>
                <a:off x="4974375" y="40241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6" name="Google Shape;5316;p27"/>
              <p:cNvSpPr/>
              <p:nvPr/>
            </p:nvSpPr>
            <p:spPr>
              <a:xfrm>
                <a:off x="4246800" y="3589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7" name="Google Shape;5317;p27"/>
              <p:cNvSpPr/>
              <p:nvPr/>
            </p:nvSpPr>
            <p:spPr>
              <a:xfrm>
                <a:off x="4539550" y="3389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8" name="Google Shape;5318;p27"/>
              <p:cNvSpPr/>
              <p:nvPr/>
            </p:nvSpPr>
            <p:spPr>
              <a:xfrm>
                <a:off x="4411150" y="3632125"/>
                <a:ext cx="285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lnTo>
                      <a:pt x="845" y="571"/>
                    </a:lnTo>
                    <a:cubicBezTo>
                      <a:pt x="1142" y="571"/>
                      <a:pt x="1142" y="0"/>
                      <a:pt x="84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9" name="Google Shape;5319;p27"/>
              <p:cNvSpPr/>
              <p:nvPr/>
            </p:nvSpPr>
            <p:spPr>
              <a:xfrm>
                <a:off x="4924725" y="36463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0" name="Google Shape;5320;p27"/>
              <p:cNvSpPr/>
              <p:nvPr/>
            </p:nvSpPr>
            <p:spPr>
              <a:xfrm>
                <a:off x="4532125" y="4095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1" name="Google Shape;5321;p27"/>
              <p:cNvSpPr/>
              <p:nvPr/>
            </p:nvSpPr>
            <p:spPr>
              <a:xfrm>
                <a:off x="5416600" y="267630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2" name="Google Shape;5322;p27"/>
              <p:cNvSpPr/>
              <p:nvPr/>
            </p:nvSpPr>
            <p:spPr>
              <a:xfrm>
                <a:off x="5067375" y="30968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3" name="Google Shape;5323;p27"/>
              <p:cNvSpPr/>
              <p:nvPr/>
            </p:nvSpPr>
            <p:spPr>
              <a:xfrm>
                <a:off x="5110175" y="33182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4" name="Google Shape;5324;p27"/>
              <p:cNvSpPr/>
              <p:nvPr/>
            </p:nvSpPr>
            <p:spPr>
              <a:xfrm>
                <a:off x="4839125" y="31967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5" name="Google Shape;5325;p27"/>
              <p:cNvSpPr/>
              <p:nvPr/>
            </p:nvSpPr>
            <p:spPr>
              <a:xfrm>
                <a:off x="2784850" y="4238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6" name="Google Shape;5326;p27"/>
              <p:cNvSpPr/>
              <p:nvPr/>
            </p:nvSpPr>
            <p:spPr>
              <a:xfrm>
                <a:off x="2756325" y="45879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7" name="Google Shape;5327;p27"/>
              <p:cNvSpPr/>
              <p:nvPr/>
            </p:nvSpPr>
            <p:spPr>
              <a:xfrm>
                <a:off x="3170025" y="47733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8" name="Google Shape;5328;p27"/>
              <p:cNvSpPr/>
              <p:nvPr/>
            </p:nvSpPr>
            <p:spPr>
              <a:xfrm>
                <a:off x="3633375" y="444527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9" name="Google Shape;5329;p27"/>
              <p:cNvSpPr/>
              <p:nvPr/>
            </p:nvSpPr>
            <p:spPr>
              <a:xfrm>
                <a:off x="1878675" y="47231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0" name="Google Shape;5330;p27"/>
              <p:cNvSpPr/>
              <p:nvPr/>
            </p:nvSpPr>
            <p:spPr>
              <a:xfrm>
                <a:off x="1957425" y="50159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1" name="Google Shape;5331;p27"/>
              <p:cNvSpPr/>
              <p:nvPr/>
            </p:nvSpPr>
            <p:spPr>
              <a:xfrm>
                <a:off x="1051275" y="4188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2" name="Google Shape;5332;p27"/>
              <p:cNvSpPr/>
              <p:nvPr/>
            </p:nvSpPr>
            <p:spPr>
              <a:xfrm>
                <a:off x="1379375" y="38318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3" name="Google Shape;5333;p27"/>
              <p:cNvSpPr/>
              <p:nvPr/>
            </p:nvSpPr>
            <p:spPr>
              <a:xfrm>
                <a:off x="1379375" y="40098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4" name="Google Shape;5334;p27"/>
              <p:cNvSpPr/>
              <p:nvPr/>
            </p:nvSpPr>
            <p:spPr>
              <a:xfrm>
                <a:off x="1543725" y="4102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5" name="Google Shape;5335;p27"/>
              <p:cNvSpPr/>
              <p:nvPr/>
            </p:nvSpPr>
            <p:spPr>
              <a:xfrm>
                <a:off x="1493500" y="44663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6" name="Google Shape;5336;p27"/>
              <p:cNvSpPr/>
              <p:nvPr/>
            </p:nvSpPr>
            <p:spPr>
              <a:xfrm>
                <a:off x="502325" y="51226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7" name="Google Shape;5337;p27"/>
              <p:cNvSpPr/>
              <p:nvPr/>
            </p:nvSpPr>
            <p:spPr>
              <a:xfrm>
                <a:off x="452100" y="4509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8" name="Google Shape;5338;p27"/>
              <p:cNvSpPr/>
              <p:nvPr/>
            </p:nvSpPr>
            <p:spPr>
              <a:xfrm>
                <a:off x="751675" y="45594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9" name="Google Shape;5339;p27"/>
              <p:cNvSpPr/>
              <p:nvPr/>
            </p:nvSpPr>
            <p:spPr>
              <a:xfrm>
                <a:off x="673500" y="471632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0" name="Google Shape;5340;p27"/>
              <p:cNvSpPr/>
              <p:nvPr/>
            </p:nvSpPr>
            <p:spPr>
              <a:xfrm>
                <a:off x="587900" y="31470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1" name="Google Shape;5341;p27"/>
              <p:cNvSpPr/>
              <p:nvPr/>
            </p:nvSpPr>
            <p:spPr>
              <a:xfrm>
                <a:off x="858950" y="2711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2" name="Google Shape;5342;p27"/>
              <p:cNvSpPr/>
              <p:nvPr/>
            </p:nvSpPr>
            <p:spPr>
              <a:xfrm>
                <a:off x="602175" y="2362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1" y="0"/>
                      <a:pt x="1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3" name="Google Shape;5343;p27"/>
              <p:cNvSpPr/>
              <p:nvPr/>
            </p:nvSpPr>
            <p:spPr>
              <a:xfrm>
                <a:off x="551950" y="2619250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4" name="Google Shape;5344;p27"/>
              <p:cNvSpPr/>
              <p:nvPr/>
            </p:nvSpPr>
            <p:spPr>
              <a:xfrm>
                <a:off x="445250" y="179182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5" name="Google Shape;5345;p27"/>
              <p:cNvSpPr/>
              <p:nvPr/>
            </p:nvSpPr>
            <p:spPr>
              <a:xfrm>
                <a:off x="423575" y="12280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6" name="Google Shape;5346;p27"/>
              <p:cNvSpPr/>
              <p:nvPr/>
            </p:nvSpPr>
            <p:spPr>
              <a:xfrm>
                <a:off x="958825" y="9786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7" name="Google Shape;5347;p27"/>
              <p:cNvSpPr/>
              <p:nvPr/>
            </p:nvSpPr>
            <p:spPr>
              <a:xfrm>
                <a:off x="837275" y="182037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8" name="Google Shape;5348;p27"/>
              <p:cNvSpPr/>
              <p:nvPr/>
            </p:nvSpPr>
            <p:spPr>
              <a:xfrm>
                <a:off x="1308050" y="22551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9" name="Google Shape;5349;p27"/>
              <p:cNvSpPr/>
              <p:nvPr/>
            </p:nvSpPr>
            <p:spPr>
              <a:xfrm>
                <a:off x="5381225" y="43094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1" y="1"/>
                    </a:moveTo>
                    <a:cubicBezTo>
                      <a:pt x="0" y="1"/>
                      <a:pt x="0" y="572"/>
                      <a:pt x="571" y="572"/>
                    </a:cubicBezTo>
                    <a:cubicBezTo>
                      <a:pt x="845" y="572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0" name="Google Shape;5350;p27"/>
              <p:cNvSpPr/>
              <p:nvPr/>
            </p:nvSpPr>
            <p:spPr>
              <a:xfrm>
                <a:off x="5302475" y="47945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1" name="Google Shape;5351;p27"/>
              <p:cNvSpPr/>
              <p:nvPr/>
            </p:nvSpPr>
            <p:spPr>
              <a:xfrm>
                <a:off x="6094525" y="391002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2" name="Google Shape;5352;p27"/>
              <p:cNvSpPr/>
              <p:nvPr/>
            </p:nvSpPr>
            <p:spPr>
              <a:xfrm>
                <a:off x="2905825" y="3881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3" name="Google Shape;5353;p27"/>
              <p:cNvSpPr/>
              <p:nvPr/>
            </p:nvSpPr>
            <p:spPr>
              <a:xfrm>
                <a:off x="2399675" y="303295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4" name="Google Shape;5354;p27"/>
              <p:cNvSpPr/>
              <p:nvPr/>
            </p:nvSpPr>
            <p:spPr>
              <a:xfrm>
                <a:off x="2663300" y="27972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5" name="Google Shape;5355;p27"/>
              <p:cNvSpPr/>
              <p:nvPr/>
            </p:nvSpPr>
            <p:spPr>
              <a:xfrm>
                <a:off x="2905825" y="2861775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6" name="Google Shape;5356;p27"/>
              <p:cNvSpPr/>
              <p:nvPr/>
            </p:nvSpPr>
            <p:spPr>
              <a:xfrm>
                <a:off x="2691825" y="3175625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7" name="Google Shape;5357;p27"/>
              <p:cNvSpPr/>
              <p:nvPr/>
            </p:nvSpPr>
            <p:spPr>
              <a:xfrm>
                <a:off x="2121200" y="37959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8" name="Google Shape;5358;p27"/>
              <p:cNvSpPr/>
              <p:nvPr/>
            </p:nvSpPr>
            <p:spPr>
              <a:xfrm>
                <a:off x="2192525" y="3325125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7" y="0"/>
                    </a:moveTo>
                    <a:cubicBezTo>
                      <a:pt x="1" y="0"/>
                      <a:pt x="1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9" name="Google Shape;5359;p27"/>
              <p:cNvSpPr/>
              <p:nvPr/>
            </p:nvSpPr>
            <p:spPr>
              <a:xfrm>
                <a:off x="2413925" y="20554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2" y="0"/>
                    </a:moveTo>
                    <a:cubicBezTo>
                      <a:pt x="1" y="0"/>
                      <a:pt x="1" y="571"/>
                      <a:pt x="572" y="571"/>
                    </a:cubicBezTo>
                    <a:cubicBezTo>
                      <a:pt x="845" y="571"/>
                      <a:pt x="845" y="0"/>
                      <a:pt x="572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0" name="Google Shape;5360;p27"/>
              <p:cNvSpPr/>
              <p:nvPr/>
            </p:nvSpPr>
            <p:spPr>
              <a:xfrm>
                <a:off x="2670725" y="227687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1" name="Google Shape;5361;p27"/>
              <p:cNvSpPr/>
              <p:nvPr/>
            </p:nvSpPr>
            <p:spPr>
              <a:xfrm>
                <a:off x="2485275" y="26335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2" name="Google Shape;5362;p27"/>
              <p:cNvSpPr/>
              <p:nvPr/>
            </p:nvSpPr>
            <p:spPr>
              <a:xfrm>
                <a:off x="2477850" y="7219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3" name="Google Shape;5363;p27"/>
              <p:cNvSpPr/>
              <p:nvPr/>
            </p:nvSpPr>
            <p:spPr>
              <a:xfrm>
                <a:off x="2071550" y="21553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4" name="Google Shape;5364;p27"/>
              <p:cNvSpPr/>
              <p:nvPr/>
            </p:nvSpPr>
            <p:spPr>
              <a:xfrm>
                <a:off x="1664700" y="30615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5" name="Google Shape;5365;p27"/>
              <p:cNvSpPr/>
              <p:nvPr/>
            </p:nvSpPr>
            <p:spPr>
              <a:xfrm>
                <a:off x="573650" y="3539100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6" name="Google Shape;5366;p27"/>
              <p:cNvSpPr/>
              <p:nvPr/>
            </p:nvSpPr>
            <p:spPr>
              <a:xfrm>
                <a:off x="2392250" y="4274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1" y="1"/>
                      <a:pt x="1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7" name="Google Shape;5367;p27"/>
              <p:cNvSpPr/>
              <p:nvPr/>
            </p:nvSpPr>
            <p:spPr>
              <a:xfrm>
                <a:off x="3818825" y="41029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868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8" name="Google Shape;5368;p27"/>
              <p:cNvSpPr/>
              <p:nvPr/>
            </p:nvSpPr>
            <p:spPr>
              <a:xfrm>
                <a:off x="4617725" y="51511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9" name="Google Shape;5369;p27"/>
              <p:cNvSpPr/>
              <p:nvPr/>
            </p:nvSpPr>
            <p:spPr>
              <a:xfrm>
                <a:off x="6094525" y="443785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571" y="571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0" name="Google Shape;5370;p27"/>
              <p:cNvSpPr/>
              <p:nvPr/>
            </p:nvSpPr>
            <p:spPr>
              <a:xfrm>
                <a:off x="6900250" y="44235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2"/>
                      <a:pt x="297" y="572"/>
                    </a:cubicBezTo>
                    <a:cubicBezTo>
                      <a:pt x="868" y="572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1" name="Google Shape;5371;p27"/>
              <p:cNvSpPr/>
              <p:nvPr/>
            </p:nvSpPr>
            <p:spPr>
              <a:xfrm>
                <a:off x="6950475" y="41097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2" name="Google Shape;5372;p27"/>
              <p:cNvSpPr/>
              <p:nvPr/>
            </p:nvSpPr>
            <p:spPr>
              <a:xfrm>
                <a:off x="6557875" y="39670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3" name="Google Shape;5373;p27"/>
              <p:cNvSpPr/>
              <p:nvPr/>
            </p:nvSpPr>
            <p:spPr>
              <a:xfrm>
                <a:off x="6515075" y="438820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68" y="571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4" name="Google Shape;5374;p27"/>
              <p:cNvSpPr/>
              <p:nvPr/>
            </p:nvSpPr>
            <p:spPr>
              <a:xfrm>
                <a:off x="6707950" y="41314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5" name="Google Shape;5375;p27"/>
              <p:cNvSpPr/>
              <p:nvPr/>
            </p:nvSpPr>
            <p:spPr>
              <a:xfrm>
                <a:off x="6800400" y="40458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7" y="571"/>
                      <a:pt x="867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6" name="Google Shape;5376;p27"/>
              <p:cNvSpPr/>
              <p:nvPr/>
            </p:nvSpPr>
            <p:spPr>
              <a:xfrm>
                <a:off x="6822075" y="4409325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7" name="Google Shape;5377;p27"/>
              <p:cNvSpPr/>
              <p:nvPr/>
            </p:nvSpPr>
            <p:spPr>
              <a:xfrm>
                <a:off x="6921925" y="52013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8" name="Google Shape;5378;p27"/>
              <p:cNvSpPr/>
              <p:nvPr/>
            </p:nvSpPr>
            <p:spPr>
              <a:xfrm>
                <a:off x="7150175" y="40601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2" y="571"/>
                      <a:pt x="572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9" name="Google Shape;5379;p27"/>
              <p:cNvSpPr/>
              <p:nvPr/>
            </p:nvSpPr>
            <p:spPr>
              <a:xfrm>
                <a:off x="5794925" y="29901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0" name="Google Shape;5380;p27"/>
              <p:cNvSpPr/>
              <p:nvPr/>
            </p:nvSpPr>
            <p:spPr>
              <a:xfrm>
                <a:off x="5944450" y="21696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867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1" name="Google Shape;5381;p27"/>
              <p:cNvSpPr/>
              <p:nvPr/>
            </p:nvSpPr>
            <p:spPr>
              <a:xfrm>
                <a:off x="4917300" y="907350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1" y="1"/>
                      <a:pt x="1" y="571"/>
                      <a:pt x="297" y="571"/>
                    </a:cubicBezTo>
                    <a:cubicBezTo>
                      <a:pt x="571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2" name="Google Shape;5382;p27"/>
              <p:cNvSpPr/>
              <p:nvPr/>
            </p:nvSpPr>
            <p:spPr>
              <a:xfrm>
                <a:off x="3783450" y="21770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2"/>
                      <a:pt x="275" y="572"/>
                    </a:cubicBezTo>
                    <a:cubicBezTo>
                      <a:pt x="845" y="572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3" name="Google Shape;5383;p27"/>
              <p:cNvSpPr/>
              <p:nvPr/>
            </p:nvSpPr>
            <p:spPr>
              <a:xfrm>
                <a:off x="3890150" y="2476600"/>
                <a:ext cx="217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2" y="571"/>
                      <a:pt x="868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4" name="Google Shape;5384;p27"/>
              <p:cNvSpPr/>
              <p:nvPr/>
            </p:nvSpPr>
            <p:spPr>
              <a:xfrm>
                <a:off x="4867650" y="335365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845" y="571"/>
                      <a:pt x="845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5" name="Google Shape;5385;p27"/>
              <p:cNvSpPr/>
              <p:nvPr/>
            </p:nvSpPr>
            <p:spPr>
              <a:xfrm>
                <a:off x="4731850" y="356765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6" name="Google Shape;5386;p27"/>
              <p:cNvSpPr/>
              <p:nvPr/>
            </p:nvSpPr>
            <p:spPr>
              <a:xfrm>
                <a:off x="6979000" y="10500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7" name="Google Shape;5387;p27"/>
              <p:cNvSpPr/>
              <p:nvPr/>
            </p:nvSpPr>
            <p:spPr>
              <a:xfrm>
                <a:off x="5331000" y="7287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98" y="0"/>
                    </a:moveTo>
                    <a:cubicBezTo>
                      <a:pt x="1" y="0"/>
                      <a:pt x="1" y="571"/>
                      <a:pt x="298" y="571"/>
                    </a:cubicBezTo>
                    <a:cubicBezTo>
                      <a:pt x="571" y="571"/>
                      <a:pt x="571" y="0"/>
                      <a:pt x="298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8" name="Google Shape;5388;p27"/>
              <p:cNvSpPr/>
              <p:nvPr/>
            </p:nvSpPr>
            <p:spPr>
              <a:xfrm>
                <a:off x="3883325" y="671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274" y="1"/>
                    </a:moveTo>
                    <a:cubicBezTo>
                      <a:pt x="0" y="1"/>
                      <a:pt x="0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9" name="Google Shape;5389;p27"/>
              <p:cNvSpPr/>
              <p:nvPr/>
            </p:nvSpPr>
            <p:spPr>
              <a:xfrm>
                <a:off x="3947225" y="9570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0" name="Google Shape;5390;p27"/>
              <p:cNvSpPr/>
              <p:nvPr/>
            </p:nvSpPr>
            <p:spPr>
              <a:xfrm>
                <a:off x="3191125" y="17633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1" name="Google Shape;5391;p27"/>
              <p:cNvSpPr/>
              <p:nvPr/>
            </p:nvSpPr>
            <p:spPr>
              <a:xfrm>
                <a:off x="3369750" y="250512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2" name="Google Shape;5392;p27"/>
              <p:cNvSpPr/>
              <p:nvPr/>
            </p:nvSpPr>
            <p:spPr>
              <a:xfrm>
                <a:off x="3198550" y="35676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3" name="Google Shape;5393;p27"/>
              <p:cNvSpPr/>
              <p:nvPr/>
            </p:nvSpPr>
            <p:spPr>
              <a:xfrm>
                <a:off x="4796325" y="1763300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274" y="1"/>
                    </a:moveTo>
                    <a:cubicBezTo>
                      <a:pt x="1" y="1"/>
                      <a:pt x="1" y="571"/>
                      <a:pt x="274" y="571"/>
                    </a:cubicBezTo>
                    <a:cubicBezTo>
                      <a:pt x="845" y="571"/>
                      <a:pt x="845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4" name="Google Shape;5394;p27"/>
              <p:cNvSpPr/>
              <p:nvPr/>
            </p:nvSpPr>
            <p:spPr>
              <a:xfrm>
                <a:off x="2442475" y="3232675"/>
                <a:ext cx="211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2" extrusionOk="0">
                    <a:moveTo>
                      <a:pt x="571" y="1"/>
                    </a:moveTo>
                    <a:cubicBezTo>
                      <a:pt x="0" y="1"/>
                      <a:pt x="0" y="571"/>
                      <a:pt x="571" y="571"/>
                    </a:cubicBezTo>
                    <a:cubicBezTo>
                      <a:pt x="845" y="571"/>
                      <a:pt x="845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5" name="Google Shape;5395;p27"/>
              <p:cNvSpPr/>
              <p:nvPr/>
            </p:nvSpPr>
            <p:spPr>
              <a:xfrm>
                <a:off x="2585125" y="30540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6" name="Google Shape;5396;p27"/>
              <p:cNvSpPr/>
              <p:nvPr/>
            </p:nvSpPr>
            <p:spPr>
              <a:xfrm>
                <a:off x="2898975" y="248345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7" name="Google Shape;5397;p27"/>
              <p:cNvSpPr/>
              <p:nvPr/>
            </p:nvSpPr>
            <p:spPr>
              <a:xfrm>
                <a:off x="1336575" y="174902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1"/>
                    </a:moveTo>
                    <a:cubicBezTo>
                      <a:pt x="1" y="1"/>
                      <a:pt x="1" y="572"/>
                      <a:pt x="571" y="572"/>
                    </a:cubicBezTo>
                    <a:cubicBezTo>
                      <a:pt x="868" y="57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8" name="Google Shape;5398;p27"/>
              <p:cNvSpPr/>
              <p:nvPr/>
            </p:nvSpPr>
            <p:spPr>
              <a:xfrm>
                <a:off x="1393650" y="2005825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9" name="Google Shape;5399;p27"/>
              <p:cNvSpPr/>
              <p:nvPr/>
            </p:nvSpPr>
            <p:spPr>
              <a:xfrm>
                <a:off x="1557975" y="2276875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845" y="571"/>
                      <a:pt x="845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0" name="Google Shape;5400;p27"/>
              <p:cNvSpPr/>
              <p:nvPr/>
            </p:nvSpPr>
            <p:spPr>
              <a:xfrm>
                <a:off x="1786250" y="184890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1" name="Google Shape;5401;p27"/>
              <p:cNvSpPr/>
              <p:nvPr/>
            </p:nvSpPr>
            <p:spPr>
              <a:xfrm>
                <a:off x="1401050" y="1798675"/>
                <a:ext cx="2115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2" extrusionOk="0">
                    <a:moveTo>
                      <a:pt x="572" y="1"/>
                    </a:moveTo>
                    <a:cubicBezTo>
                      <a:pt x="1" y="1"/>
                      <a:pt x="1" y="571"/>
                      <a:pt x="572" y="571"/>
                    </a:cubicBezTo>
                    <a:cubicBezTo>
                      <a:pt x="846" y="571"/>
                      <a:pt x="846" y="1"/>
                      <a:pt x="572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2" name="Google Shape;5402;p27"/>
              <p:cNvSpPr/>
              <p:nvPr/>
            </p:nvSpPr>
            <p:spPr>
              <a:xfrm>
                <a:off x="1743450" y="2205550"/>
                <a:ext cx="2112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71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845" y="571"/>
                      <a:pt x="845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3" name="Google Shape;5403;p27"/>
              <p:cNvSpPr/>
              <p:nvPr/>
            </p:nvSpPr>
            <p:spPr>
              <a:xfrm>
                <a:off x="1458125" y="771550"/>
                <a:ext cx="211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46" h="571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45" y="571"/>
                      <a:pt x="845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4" name="Google Shape;5404;p27"/>
              <p:cNvSpPr/>
              <p:nvPr/>
            </p:nvSpPr>
            <p:spPr>
              <a:xfrm>
                <a:off x="965675" y="728750"/>
                <a:ext cx="142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1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571" y="571"/>
                      <a:pt x="571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5" name="Google Shape;5405;p27"/>
              <p:cNvSpPr/>
              <p:nvPr/>
            </p:nvSpPr>
            <p:spPr>
              <a:xfrm>
                <a:off x="1336575" y="4637575"/>
                <a:ext cx="2172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9" h="572" extrusionOk="0">
                    <a:moveTo>
                      <a:pt x="571" y="0"/>
                    </a:moveTo>
                    <a:cubicBezTo>
                      <a:pt x="1" y="0"/>
                      <a:pt x="1" y="571"/>
                      <a:pt x="571" y="571"/>
                    </a:cubicBezTo>
                    <a:cubicBezTo>
                      <a:pt x="868" y="571"/>
                      <a:pt x="868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6" name="Google Shape;5406;p27"/>
              <p:cNvSpPr/>
              <p:nvPr/>
            </p:nvSpPr>
            <p:spPr>
              <a:xfrm>
                <a:off x="1707500" y="423812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1"/>
                    </a:moveTo>
                    <a:cubicBezTo>
                      <a:pt x="0" y="1"/>
                      <a:pt x="0" y="571"/>
                      <a:pt x="297" y="571"/>
                    </a:cubicBezTo>
                    <a:cubicBezTo>
                      <a:pt x="868" y="571"/>
                      <a:pt x="868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7" name="Google Shape;5407;p27"/>
              <p:cNvSpPr/>
              <p:nvPr/>
            </p:nvSpPr>
            <p:spPr>
              <a:xfrm>
                <a:off x="1322325" y="4338000"/>
                <a:ext cx="217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1" extrusionOk="0">
                    <a:moveTo>
                      <a:pt x="571" y="0"/>
                    </a:moveTo>
                    <a:cubicBezTo>
                      <a:pt x="0" y="0"/>
                      <a:pt x="0" y="571"/>
                      <a:pt x="571" y="571"/>
                    </a:cubicBezTo>
                    <a:cubicBezTo>
                      <a:pt x="867" y="571"/>
                      <a:pt x="867" y="0"/>
                      <a:pt x="571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8" name="Google Shape;5408;p27"/>
              <p:cNvSpPr/>
              <p:nvPr/>
            </p:nvSpPr>
            <p:spPr>
              <a:xfrm>
                <a:off x="2998825" y="4823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9" name="Google Shape;5409;p27"/>
              <p:cNvSpPr/>
              <p:nvPr/>
            </p:nvSpPr>
            <p:spPr>
              <a:xfrm>
                <a:off x="3184300" y="4402475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0"/>
                    </a:moveTo>
                    <a:cubicBezTo>
                      <a:pt x="0" y="0"/>
                      <a:pt x="0" y="571"/>
                      <a:pt x="274" y="571"/>
                    </a:cubicBezTo>
                    <a:cubicBezTo>
                      <a:pt x="571" y="571"/>
                      <a:pt x="571" y="0"/>
                      <a:pt x="274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0" name="Google Shape;5410;p27"/>
              <p:cNvSpPr/>
              <p:nvPr/>
            </p:nvSpPr>
            <p:spPr>
              <a:xfrm>
                <a:off x="3077000" y="46661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8" y="1"/>
                    </a:moveTo>
                    <a:cubicBezTo>
                      <a:pt x="1" y="1"/>
                      <a:pt x="1" y="571"/>
                      <a:pt x="298" y="571"/>
                    </a:cubicBezTo>
                    <a:cubicBezTo>
                      <a:pt x="572" y="571"/>
                      <a:pt x="572" y="1"/>
                      <a:pt x="298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1" name="Google Shape;5411;p27"/>
              <p:cNvSpPr/>
              <p:nvPr/>
            </p:nvSpPr>
            <p:spPr>
              <a:xfrm>
                <a:off x="2748900" y="4402475"/>
                <a:ext cx="217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572" extrusionOk="0">
                    <a:moveTo>
                      <a:pt x="297" y="0"/>
                    </a:moveTo>
                    <a:cubicBezTo>
                      <a:pt x="0" y="0"/>
                      <a:pt x="0" y="571"/>
                      <a:pt x="297" y="571"/>
                    </a:cubicBezTo>
                    <a:cubicBezTo>
                      <a:pt x="868" y="571"/>
                      <a:pt x="868" y="0"/>
                      <a:pt x="297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2" name="Google Shape;5412;p27"/>
              <p:cNvSpPr/>
              <p:nvPr/>
            </p:nvSpPr>
            <p:spPr>
              <a:xfrm>
                <a:off x="3013100" y="430260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3" name="Google Shape;5413;p27"/>
              <p:cNvSpPr/>
              <p:nvPr/>
            </p:nvSpPr>
            <p:spPr>
              <a:xfrm>
                <a:off x="6265700" y="4894350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4" name="Google Shape;5414;p27"/>
              <p:cNvSpPr/>
              <p:nvPr/>
            </p:nvSpPr>
            <p:spPr>
              <a:xfrm>
                <a:off x="5994650" y="513002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75" y="1"/>
                    </a:moveTo>
                    <a:cubicBezTo>
                      <a:pt x="1" y="1"/>
                      <a:pt x="1" y="571"/>
                      <a:pt x="275" y="571"/>
                    </a:cubicBezTo>
                    <a:cubicBezTo>
                      <a:pt x="571" y="571"/>
                      <a:pt x="571" y="1"/>
                      <a:pt x="275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5" name="Google Shape;5415;p27"/>
              <p:cNvSpPr/>
              <p:nvPr/>
            </p:nvSpPr>
            <p:spPr>
              <a:xfrm>
                <a:off x="4011700" y="3018700"/>
                <a:ext cx="1430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1" extrusionOk="0">
                    <a:moveTo>
                      <a:pt x="275" y="0"/>
                    </a:moveTo>
                    <a:cubicBezTo>
                      <a:pt x="1" y="0"/>
                      <a:pt x="1" y="571"/>
                      <a:pt x="275" y="571"/>
                    </a:cubicBezTo>
                    <a:cubicBezTo>
                      <a:pt x="571" y="571"/>
                      <a:pt x="571" y="0"/>
                      <a:pt x="275" y="0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6" name="Google Shape;5416;p27"/>
              <p:cNvSpPr/>
              <p:nvPr/>
            </p:nvSpPr>
            <p:spPr>
              <a:xfrm>
                <a:off x="4018550" y="4423575"/>
                <a:ext cx="14300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2" extrusionOk="0">
                    <a:moveTo>
                      <a:pt x="297" y="1"/>
                    </a:moveTo>
                    <a:cubicBezTo>
                      <a:pt x="1" y="1"/>
                      <a:pt x="1" y="572"/>
                      <a:pt x="297" y="572"/>
                    </a:cubicBezTo>
                    <a:cubicBezTo>
                      <a:pt x="571" y="572"/>
                      <a:pt x="571" y="1"/>
                      <a:pt x="297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7" name="Google Shape;5417;p27"/>
              <p:cNvSpPr/>
              <p:nvPr/>
            </p:nvSpPr>
            <p:spPr>
              <a:xfrm>
                <a:off x="6008925" y="3218400"/>
                <a:ext cx="14275" cy="14300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72" extrusionOk="0">
                    <a:moveTo>
                      <a:pt x="274" y="1"/>
                    </a:moveTo>
                    <a:cubicBezTo>
                      <a:pt x="0" y="1"/>
                      <a:pt x="0" y="572"/>
                      <a:pt x="274" y="572"/>
                    </a:cubicBezTo>
                    <a:cubicBezTo>
                      <a:pt x="571" y="572"/>
                      <a:pt x="571" y="1"/>
                      <a:pt x="274" y="1"/>
                    </a:cubicBezTo>
                    <a:close/>
                  </a:path>
                </a:pathLst>
              </a:custGeom>
              <a:solidFill>
                <a:srgbClr val="0C3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18" name="Google Shape;5418;p27"/>
          <p:cNvGrpSpPr/>
          <p:nvPr/>
        </p:nvGrpSpPr>
        <p:grpSpPr>
          <a:xfrm flipH="1">
            <a:off x="149515" y="-161621"/>
            <a:ext cx="8731222" cy="5235588"/>
            <a:chOff x="149515" y="-85421"/>
            <a:chExt cx="8731222" cy="5235588"/>
          </a:xfrm>
        </p:grpSpPr>
        <p:sp>
          <p:nvSpPr>
            <p:cNvPr id="5419" name="Google Shape;5419;p27"/>
            <p:cNvSpPr/>
            <p:nvPr/>
          </p:nvSpPr>
          <p:spPr>
            <a:xfrm>
              <a:off x="851147" y="503675"/>
              <a:ext cx="201200" cy="201398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20" name="Google Shape;5420;p27"/>
            <p:cNvGrpSpPr/>
            <p:nvPr/>
          </p:nvGrpSpPr>
          <p:grpSpPr>
            <a:xfrm>
              <a:off x="275106" y="285764"/>
              <a:ext cx="858544" cy="356719"/>
              <a:chOff x="219125" y="484675"/>
              <a:chExt cx="1622650" cy="674200"/>
            </a:xfrm>
          </p:grpSpPr>
          <p:sp>
            <p:nvSpPr>
              <p:cNvPr id="5421" name="Google Shape;5421;p27"/>
              <p:cNvSpPr/>
              <p:nvPr/>
            </p:nvSpPr>
            <p:spPr>
              <a:xfrm>
                <a:off x="236475" y="505250"/>
                <a:ext cx="1587600" cy="629875"/>
              </a:xfrm>
              <a:custGeom>
                <a:avLst/>
                <a:gdLst/>
                <a:ahLst/>
                <a:cxnLst/>
                <a:rect l="l" t="t" r="r" b="b"/>
                <a:pathLst>
                  <a:path w="63504" h="25195" extrusionOk="0">
                    <a:moveTo>
                      <a:pt x="0" y="5330"/>
                    </a:moveTo>
                    <a:lnTo>
                      <a:pt x="19865" y="25195"/>
                    </a:lnTo>
                    <a:lnTo>
                      <a:pt x="63504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5422" name="Google Shape;5422;p27"/>
              <p:cNvGrpSpPr/>
              <p:nvPr/>
            </p:nvGrpSpPr>
            <p:grpSpPr>
              <a:xfrm>
                <a:off x="219125" y="484675"/>
                <a:ext cx="1622650" cy="674200"/>
                <a:chOff x="219125" y="484675"/>
                <a:chExt cx="1622650" cy="674200"/>
              </a:xfrm>
            </p:grpSpPr>
            <p:sp>
              <p:nvSpPr>
                <p:cNvPr id="5423" name="Google Shape;5423;p27"/>
                <p:cNvSpPr/>
                <p:nvPr/>
              </p:nvSpPr>
              <p:spPr>
                <a:xfrm>
                  <a:off x="709825" y="11147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24" name="Google Shape;5424;p27"/>
                <p:cNvSpPr/>
                <p:nvPr/>
              </p:nvSpPr>
              <p:spPr>
                <a:xfrm>
                  <a:off x="219125" y="614750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25" name="Google Shape;5425;p27"/>
                <p:cNvSpPr/>
                <p:nvPr/>
              </p:nvSpPr>
              <p:spPr>
                <a:xfrm>
                  <a:off x="1797675" y="48467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426" name="Google Shape;5426;p27"/>
            <p:cNvGrpSpPr/>
            <p:nvPr/>
          </p:nvGrpSpPr>
          <p:grpSpPr>
            <a:xfrm>
              <a:off x="8381813" y="4276523"/>
              <a:ext cx="498909" cy="721242"/>
              <a:chOff x="8233275" y="1900925"/>
              <a:chExt cx="753525" cy="1089325"/>
            </a:xfrm>
          </p:grpSpPr>
          <p:sp>
            <p:nvSpPr>
              <p:cNvPr id="5427" name="Google Shape;5427;p27"/>
              <p:cNvSpPr/>
              <p:nvPr/>
            </p:nvSpPr>
            <p:spPr>
              <a:xfrm>
                <a:off x="8253250" y="1915500"/>
                <a:ext cx="721275" cy="1052350"/>
              </a:xfrm>
              <a:custGeom>
                <a:avLst/>
                <a:gdLst/>
                <a:ahLst/>
                <a:cxnLst/>
                <a:rect l="l" t="t" r="r" b="b"/>
                <a:pathLst>
                  <a:path w="28851" h="42094" extrusionOk="0">
                    <a:moveTo>
                      <a:pt x="17973" y="0"/>
                    </a:moveTo>
                    <a:lnTo>
                      <a:pt x="0" y="42094"/>
                    </a:lnTo>
                    <a:lnTo>
                      <a:pt x="28851" y="20338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428" name="Google Shape;5428;p27"/>
              <p:cNvSpPr/>
              <p:nvPr/>
            </p:nvSpPr>
            <p:spPr>
              <a:xfrm>
                <a:off x="8679625" y="190092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9" name="Google Shape;5429;p27"/>
              <p:cNvSpPr/>
              <p:nvPr/>
            </p:nvSpPr>
            <p:spPr>
              <a:xfrm>
                <a:off x="8942700" y="2405175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0" name="Google Shape;5430;p27"/>
              <p:cNvSpPr/>
              <p:nvPr/>
            </p:nvSpPr>
            <p:spPr>
              <a:xfrm>
                <a:off x="8233275" y="2946150"/>
                <a:ext cx="44100" cy="441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31" name="Google Shape;5431;p27"/>
            <p:cNvSpPr/>
            <p:nvPr/>
          </p:nvSpPr>
          <p:spPr>
            <a:xfrm>
              <a:off x="8679538" y="503683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32" name="Google Shape;5432;p27"/>
            <p:cNvGrpSpPr/>
            <p:nvPr/>
          </p:nvGrpSpPr>
          <p:grpSpPr>
            <a:xfrm>
              <a:off x="274834" y="4666803"/>
              <a:ext cx="438102" cy="483364"/>
              <a:chOff x="6715777" y="3950739"/>
              <a:chExt cx="586325" cy="646900"/>
            </a:xfrm>
          </p:grpSpPr>
          <p:sp>
            <p:nvSpPr>
              <p:cNvPr id="5433" name="Google Shape;5433;p27"/>
              <p:cNvSpPr/>
              <p:nvPr/>
            </p:nvSpPr>
            <p:spPr>
              <a:xfrm>
                <a:off x="6727925" y="4221225"/>
                <a:ext cx="484800" cy="366550"/>
              </a:xfrm>
              <a:custGeom>
                <a:avLst/>
                <a:gdLst/>
                <a:ahLst/>
                <a:cxnLst/>
                <a:rect l="l" t="t" r="r" b="b"/>
                <a:pathLst>
                  <a:path w="19392" h="14662" extrusionOk="0">
                    <a:moveTo>
                      <a:pt x="19392" y="2128"/>
                    </a:moveTo>
                    <a:lnTo>
                      <a:pt x="0" y="14662"/>
                    </a:lnTo>
                    <a:lnTo>
                      <a:pt x="165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434" name="Google Shape;5434;p27"/>
              <p:cNvSpPr/>
              <p:nvPr/>
            </p:nvSpPr>
            <p:spPr>
              <a:xfrm>
                <a:off x="7112225" y="3967000"/>
                <a:ext cx="177350" cy="307425"/>
              </a:xfrm>
              <a:custGeom>
                <a:avLst/>
                <a:gdLst/>
                <a:ahLst/>
                <a:cxnLst/>
                <a:rect l="l" t="t" r="r" b="b"/>
                <a:pathLst>
                  <a:path w="7094" h="12297" extrusionOk="0">
                    <a:moveTo>
                      <a:pt x="4729" y="12297"/>
                    </a:moveTo>
                    <a:lnTo>
                      <a:pt x="0" y="473"/>
                    </a:lnTo>
                    <a:lnTo>
                      <a:pt x="7094" y="0"/>
                    </a:ln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435" name="Google Shape;5435;p27"/>
              <p:cNvSpPr/>
              <p:nvPr/>
            </p:nvSpPr>
            <p:spPr>
              <a:xfrm>
                <a:off x="7203502" y="42574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6" name="Google Shape;5436;p27"/>
              <p:cNvSpPr/>
              <p:nvPr/>
            </p:nvSpPr>
            <p:spPr>
              <a:xfrm>
                <a:off x="7271502" y="39507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7" name="Google Shape;5437;p27"/>
              <p:cNvSpPr/>
              <p:nvPr/>
            </p:nvSpPr>
            <p:spPr>
              <a:xfrm>
                <a:off x="7103027" y="39669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8" name="Google Shape;5438;p27"/>
              <p:cNvSpPr/>
              <p:nvPr/>
            </p:nvSpPr>
            <p:spPr>
              <a:xfrm>
                <a:off x="6755677" y="420788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9" name="Google Shape;5439;p27"/>
              <p:cNvSpPr/>
              <p:nvPr/>
            </p:nvSpPr>
            <p:spPr>
              <a:xfrm>
                <a:off x="6715777" y="4567039"/>
                <a:ext cx="30600" cy="30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40" name="Google Shape;5440;p27"/>
            <p:cNvGrpSpPr/>
            <p:nvPr/>
          </p:nvGrpSpPr>
          <p:grpSpPr>
            <a:xfrm>
              <a:off x="8082452" y="285774"/>
              <a:ext cx="498898" cy="708105"/>
              <a:chOff x="8082452" y="285774"/>
              <a:chExt cx="498898" cy="708105"/>
            </a:xfrm>
          </p:grpSpPr>
          <p:grpSp>
            <p:nvGrpSpPr>
              <p:cNvPr id="5441" name="Google Shape;5441;p27"/>
              <p:cNvGrpSpPr/>
              <p:nvPr/>
            </p:nvGrpSpPr>
            <p:grpSpPr>
              <a:xfrm>
                <a:off x="8082452" y="285774"/>
                <a:ext cx="498898" cy="708105"/>
                <a:chOff x="7865075" y="285763"/>
                <a:chExt cx="716293" cy="1016662"/>
              </a:xfrm>
            </p:grpSpPr>
            <p:sp>
              <p:nvSpPr>
                <p:cNvPr id="5442" name="Google Shape;5442;p27"/>
                <p:cNvSpPr/>
                <p:nvPr/>
              </p:nvSpPr>
              <p:spPr>
                <a:xfrm>
                  <a:off x="7886700" y="307425"/>
                  <a:ext cx="685800" cy="969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32" h="38783" extrusionOk="0">
                      <a:moveTo>
                        <a:pt x="946" y="9932"/>
                      </a:moveTo>
                      <a:lnTo>
                        <a:pt x="27432" y="24594"/>
                      </a:lnTo>
                      <a:lnTo>
                        <a:pt x="26959" y="0"/>
                      </a:lnTo>
                      <a:lnTo>
                        <a:pt x="0" y="38783"/>
                      </a:lnTo>
                    </a:path>
                  </a:pathLst>
                </a:custGeom>
                <a:noFill/>
                <a:ln w="9525" cap="flat" cmpd="sng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443" name="Google Shape;5443;p27"/>
                <p:cNvSpPr/>
                <p:nvPr/>
              </p:nvSpPr>
              <p:spPr>
                <a:xfrm>
                  <a:off x="7865075" y="1258325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4" name="Google Shape;5444;p27"/>
                <p:cNvSpPr/>
                <p:nvPr/>
              </p:nvSpPr>
              <p:spPr>
                <a:xfrm>
                  <a:off x="7865075" y="5281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5" name="Google Shape;5445;p27"/>
                <p:cNvSpPr/>
                <p:nvPr/>
              </p:nvSpPr>
              <p:spPr>
                <a:xfrm>
                  <a:off x="8537268" y="2857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6" name="Google Shape;5446;p27"/>
                <p:cNvSpPr/>
                <p:nvPr/>
              </p:nvSpPr>
              <p:spPr>
                <a:xfrm>
                  <a:off x="8537268" y="897663"/>
                  <a:ext cx="44100" cy="441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447" name="Google Shape;5447;p27"/>
              <p:cNvSpPr/>
              <p:nvPr/>
            </p:nvSpPr>
            <p:spPr>
              <a:xfrm>
                <a:off x="8339285" y="589063"/>
                <a:ext cx="30600" cy="30600"/>
              </a:xfrm>
              <a:prstGeom prst="ellipse">
                <a:avLst/>
              </a:prstGeom>
              <a:solidFill>
                <a:srgbClr val="76A5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48" name="Google Shape;5448;p27"/>
            <p:cNvSpPr/>
            <p:nvPr/>
          </p:nvSpPr>
          <p:spPr>
            <a:xfrm>
              <a:off x="8006238" y="4921708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27"/>
            <p:cNvSpPr/>
            <p:nvPr/>
          </p:nvSpPr>
          <p:spPr>
            <a:xfrm>
              <a:off x="790288" y="4922083"/>
              <a:ext cx="201200" cy="201382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27"/>
            <p:cNvSpPr/>
            <p:nvPr/>
          </p:nvSpPr>
          <p:spPr>
            <a:xfrm>
              <a:off x="149515" y="3888362"/>
              <a:ext cx="442949" cy="443374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27"/>
            <p:cNvSpPr/>
            <p:nvPr/>
          </p:nvSpPr>
          <p:spPr>
            <a:xfrm>
              <a:off x="8588496" y="3760179"/>
              <a:ext cx="292224" cy="292504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27"/>
            <p:cNvSpPr/>
            <p:nvPr/>
          </p:nvSpPr>
          <p:spPr>
            <a:xfrm>
              <a:off x="8588496" y="843929"/>
              <a:ext cx="292224" cy="292504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27"/>
            <p:cNvSpPr/>
            <p:nvPr/>
          </p:nvSpPr>
          <p:spPr>
            <a:xfrm>
              <a:off x="274821" y="-85421"/>
              <a:ext cx="292224" cy="292504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27"/>
            <p:cNvSpPr/>
            <p:nvPr/>
          </p:nvSpPr>
          <p:spPr>
            <a:xfrm>
              <a:off x="199464" y="768485"/>
              <a:ext cx="442949" cy="443369"/>
            </a:xfrm>
            <a:custGeom>
              <a:avLst/>
              <a:gdLst/>
              <a:ahLst/>
              <a:cxnLst/>
              <a:rect l="l" t="t" r="r" b="b"/>
              <a:pathLst>
                <a:path w="2084" h="2086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137" y="666"/>
                    <a:pt x="1027" y="902"/>
                    <a:pt x="673" y="902"/>
                  </a:cubicBezTo>
                  <a:cubicBezTo>
                    <a:pt x="510" y="902"/>
                    <a:pt x="296" y="853"/>
                    <a:pt x="1" y="773"/>
                  </a:cubicBezTo>
                  <a:lnTo>
                    <a:pt x="1" y="773"/>
                  </a:lnTo>
                  <a:cubicBezTo>
                    <a:pt x="942" y="1028"/>
                    <a:pt x="999" y="1115"/>
                    <a:pt x="770" y="2086"/>
                  </a:cubicBezTo>
                  <a:cubicBezTo>
                    <a:pt x="927" y="1420"/>
                    <a:pt x="1030" y="1184"/>
                    <a:pt x="1392" y="1184"/>
                  </a:cubicBezTo>
                  <a:cubicBezTo>
                    <a:pt x="1558" y="1184"/>
                    <a:pt x="1779" y="1233"/>
                    <a:pt x="2084" y="1314"/>
                  </a:cubicBezTo>
                  <a:cubicBezTo>
                    <a:pt x="1113" y="1058"/>
                    <a:pt x="1056" y="971"/>
                    <a:pt x="1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8137844" y="5593202"/>
            <a:ext cx="46116" cy="36598"/>
          </a:xfrm>
          <a:custGeom>
            <a:avLst/>
            <a:gdLst/>
            <a:ahLst/>
            <a:cxnLst/>
            <a:rect l="l" t="t" r="r" b="b"/>
            <a:pathLst>
              <a:path w="1439" h="1142" extrusionOk="0">
                <a:moveTo>
                  <a:pt x="868" y="0"/>
                </a:moveTo>
                <a:cubicBezTo>
                  <a:pt x="1" y="0"/>
                  <a:pt x="1" y="1141"/>
                  <a:pt x="868" y="1141"/>
                </a:cubicBezTo>
                <a:cubicBezTo>
                  <a:pt x="1439" y="1141"/>
                  <a:pt x="1439" y="0"/>
                  <a:pt x="86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2203961" y="5520037"/>
            <a:ext cx="18331" cy="18331"/>
          </a:xfrm>
          <a:custGeom>
            <a:avLst/>
            <a:gdLst/>
            <a:ahLst/>
            <a:cxnLst/>
            <a:rect l="l" t="t" r="r" b="b"/>
            <a:pathLst>
              <a:path w="572" h="572" extrusionOk="0">
                <a:moveTo>
                  <a:pt x="275" y="1"/>
                </a:moveTo>
                <a:cubicBezTo>
                  <a:pt x="1" y="1"/>
                  <a:pt x="1" y="571"/>
                  <a:pt x="275" y="571"/>
                </a:cubicBezTo>
                <a:cubicBezTo>
                  <a:pt x="571" y="571"/>
                  <a:pt x="571" y="1"/>
                  <a:pt x="2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338668" y="5656816"/>
            <a:ext cx="27080" cy="18331"/>
          </a:xfrm>
          <a:custGeom>
            <a:avLst/>
            <a:gdLst/>
            <a:ahLst/>
            <a:cxnLst/>
            <a:rect l="l" t="t" r="r" b="b"/>
            <a:pathLst>
              <a:path w="845" h="572" extrusionOk="0">
                <a:moveTo>
                  <a:pt x="571" y="1"/>
                </a:moveTo>
                <a:cubicBezTo>
                  <a:pt x="0" y="1"/>
                  <a:pt x="0" y="572"/>
                  <a:pt x="571" y="572"/>
                </a:cubicBezTo>
                <a:cubicBezTo>
                  <a:pt x="845" y="572"/>
                  <a:pt x="845" y="1"/>
                  <a:pt x="571" y="1"/>
                </a:cubicBezTo>
                <a:close/>
              </a:path>
            </a:pathLst>
          </a:custGeom>
          <a:solidFill>
            <a:srgbClr val="72757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614199" y="5693414"/>
            <a:ext cx="27817" cy="18299"/>
          </a:xfrm>
          <a:custGeom>
            <a:avLst/>
            <a:gdLst/>
            <a:ahLst/>
            <a:cxnLst/>
            <a:rect l="l" t="t" r="r" b="b"/>
            <a:pathLst>
              <a:path w="868" h="571" extrusionOk="0">
                <a:moveTo>
                  <a:pt x="571" y="0"/>
                </a:moveTo>
                <a:cubicBezTo>
                  <a:pt x="0" y="0"/>
                  <a:pt x="0" y="571"/>
                  <a:pt x="571" y="571"/>
                </a:cubicBezTo>
                <a:cubicBezTo>
                  <a:pt x="868" y="571"/>
                  <a:pt x="868" y="0"/>
                  <a:pt x="571" y="0"/>
                </a:cubicBezTo>
                <a:close/>
              </a:path>
            </a:pathLst>
          </a:custGeom>
          <a:solidFill>
            <a:srgbClr val="72757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567953" y="5757766"/>
            <a:ext cx="27112" cy="18331"/>
          </a:xfrm>
          <a:custGeom>
            <a:avLst/>
            <a:gdLst/>
            <a:ahLst/>
            <a:cxnLst/>
            <a:rect l="l" t="t" r="r" b="b"/>
            <a:pathLst>
              <a:path w="846" h="572" extrusionOk="0">
                <a:moveTo>
                  <a:pt x="275" y="1"/>
                </a:moveTo>
                <a:cubicBezTo>
                  <a:pt x="1" y="1"/>
                  <a:pt x="1" y="571"/>
                  <a:pt x="275" y="571"/>
                </a:cubicBezTo>
                <a:cubicBezTo>
                  <a:pt x="845" y="571"/>
                  <a:pt x="845" y="1"/>
                  <a:pt x="275" y="1"/>
                </a:cubicBezTo>
                <a:close/>
              </a:path>
            </a:pathLst>
          </a:custGeom>
          <a:solidFill>
            <a:srgbClr val="72757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7379279" y="5666334"/>
            <a:ext cx="18331" cy="18331"/>
          </a:xfrm>
          <a:custGeom>
            <a:avLst/>
            <a:gdLst/>
            <a:ahLst/>
            <a:cxnLst/>
            <a:rect l="l" t="t" r="r" b="b"/>
            <a:pathLst>
              <a:path w="572" h="572" extrusionOk="0">
                <a:moveTo>
                  <a:pt x="275" y="1"/>
                </a:moveTo>
                <a:cubicBezTo>
                  <a:pt x="1" y="1"/>
                  <a:pt x="1" y="571"/>
                  <a:pt x="275" y="571"/>
                </a:cubicBezTo>
                <a:cubicBezTo>
                  <a:pt x="571" y="571"/>
                  <a:pt x="571" y="1"/>
                  <a:pt x="275" y="1"/>
                </a:cubicBezTo>
                <a:close/>
              </a:path>
            </a:pathLst>
          </a:custGeom>
          <a:solidFill>
            <a:srgbClr val="72757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sis"/>
              <a:buNone/>
              <a:defRPr sz="3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2" r:id="rId4"/>
    <p:sldLayoutId id="214748367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3" name="Google Shape;5463;p30"/>
          <p:cNvSpPr txBox="1">
            <a:spLocks noGrp="1"/>
          </p:cNvSpPr>
          <p:nvPr>
            <p:ph type="ctrTitle"/>
          </p:nvPr>
        </p:nvSpPr>
        <p:spPr>
          <a:xfrm>
            <a:off x="301837" y="206333"/>
            <a:ext cx="7411602" cy="236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5400" dirty="0"/>
              <a:t>Analysing Mg-II Absorbers from </a:t>
            </a:r>
            <a:r>
              <a:rPr lang="en-IN" sz="5400" dirty="0" err="1"/>
              <a:t>OzDES</a:t>
            </a:r>
            <a:r>
              <a:rPr lang="en-IN" sz="5400" dirty="0"/>
              <a:t> QSO Spectra</a:t>
            </a:r>
            <a:endParaRPr sz="5400" dirty="0"/>
          </a:p>
        </p:txBody>
      </p:sp>
      <p:sp>
        <p:nvSpPr>
          <p:cNvPr id="5511" name="Google Shape;5511;p30"/>
          <p:cNvSpPr txBox="1">
            <a:spLocks noGrp="1"/>
          </p:cNvSpPr>
          <p:nvPr>
            <p:ph type="subTitle" idx="1"/>
          </p:nvPr>
        </p:nvSpPr>
        <p:spPr>
          <a:xfrm>
            <a:off x="301274" y="2571750"/>
            <a:ext cx="6142056" cy="18088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Asif Abbas (NMSU)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Christopher W. Churchill (NMSU)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Glenn G. Kacprzak (Swinburne, Australia)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Susanna Guatelli (University of Wollongong, Australia) Christopher Lidman (ANU, Australia)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Sabine Bellstedt (ICRAR, Australia)</a:t>
            </a:r>
          </a:p>
        </p:txBody>
      </p:sp>
      <p:grpSp>
        <p:nvGrpSpPr>
          <p:cNvPr id="2" name="Google Shape;9096;p61">
            <a:extLst>
              <a:ext uri="{FF2B5EF4-FFF2-40B4-BE49-F238E27FC236}">
                <a16:creationId xmlns:a16="http://schemas.microsoft.com/office/drawing/2014/main" id="{363DC545-D986-C7E5-5F59-E8D7C009FA08}"/>
              </a:ext>
            </a:extLst>
          </p:cNvPr>
          <p:cNvGrpSpPr/>
          <p:nvPr/>
        </p:nvGrpSpPr>
        <p:grpSpPr>
          <a:xfrm>
            <a:off x="7444950" y="-191976"/>
            <a:ext cx="1778761" cy="1701209"/>
            <a:chOff x="1779536" y="1568224"/>
            <a:chExt cx="597985" cy="598263"/>
          </a:xfrm>
        </p:grpSpPr>
        <p:sp>
          <p:nvSpPr>
            <p:cNvPr id="3" name="Google Shape;9097;p61">
              <a:extLst>
                <a:ext uri="{FF2B5EF4-FFF2-40B4-BE49-F238E27FC236}">
                  <a16:creationId xmlns:a16="http://schemas.microsoft.com/office/drawing/2014/main" id="{5E441F44-7EC0-AF05-04C6-2A38552026E5}"/>
                </a:ext>
              </a:extLst>
            </p:cNvPr>
            <p:cNvSpPr/>
            <p:nvPr/>
          </p:nvSpPr>
          <p:spPr>
            <a:xfrm>
              <a:off x="2021201" y="1827993"/>
              <a:ext cx="90452" cy="90961"/>
            </a:xfrm>
            <a:custGeom>
              <a:avLst/>
              <a:gdLst/>
              <a:ahLst/>
              <a:cxnLst/>
              <a:rect l="l" t="t" r="r" b="b"/>
              <a:pathLst>
                <a:path w="1420" h="1428" extrusionOk="0">
                  <a:moveTo>
                    <a:pt x="760" y="1"/>
                  </a:moveTo>
                  <a:cubicBezTo>
                    <a:pt x="282" y="1"/>
                    <a:pt x="1" y="289"/>
                    <a:pt x="1" y="760"/>
                  </a:cubicBezTo>
                  <a:cubicBezTo>
                    <a:pt x="1" y="1139"/>
                    <a:pt x="282" y="1428"/>
                    <a:pt x="760" y="1428"/>
                  </a:cubicBezTo>
                  <a:cubicBezTo>
                    <a:pt x="1139" y="1428"/>
                    <a:pt x="1420" y="1139"/>
                    <a:pt x="1420" y="760"/>
                  </a:cubicBezTo>
                  <a:cubicBezTo>
                    <a:pt x="1420" y="289"/>
                    <a:pt x="1139" y="1"/>
                    <a:pt x="7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098;p61">
              <a:extLst>
                <a:ext uri="{FF2B5EF4-FFF2-40B4-BE49-F238E27FC236}">
                  <a16:creationId xmlns:a16="http://schemas.microsoft.com/office/drawing/2014/main" id="{55BE9D07-417F-1387-28E5-C2709466AE0B}"/>
                </a:ext>
              </a:extLst>
            </p:cNvPr>
            <p:cNvSpPr/>
            <p:nvPr/>
          </p:nvSpPr>
          <p:spPr>
            <a:xfrm>
              <a:off x="1972855" y="1803851"/>
              <a:ext cx="120964" cy="133001"/>
            </a:xfrm>
            <a:custGeom>
              <a:avLst/>
              <a:gdLst/>
              <a:ahLst/>
              <a:cxnLst/>
              <a:rect l="l" t="t" r="r" b="b"/>
              <a:pathLst>
                <a:path w="1899" h="2088" extrusionOk="0">
                  <a:moveTo>
                    <a:pt x="1139" y="0"/>
                  </a:moveTo>
                  <a:cubicBezTo>
                    <a:pt x="950" y="99"/>
                    <a:pt x="851" y="99"/>
                    <a:pt x="760" y="190"/>
                  </a:cubicBezTo>
                  <a:cubicBezTo>
                    <a:pt x="570" y="289"/>
                    <a:pt x="472" y="289"/>
                    <a:pt x="380" y="479"/>
                  </a:cubicBezTo>
                  <a:cubicBezTo>
                    <a:pt x="191" y="668"/>
                    <a:pt x="92" y="858"/>
                    <a:pt x="1" y="1139"/>
                  </a:cubicBezTo>
                  <a:lnTo>
                    <a:pt x="1" y="1617"/>
                  </a:lnTo>
                  <a:cubicBezTo>
                    <a:pt x="92" y="1807"/>
                    <a:pt x="191" y="1898"/>
                    <a:pt x="282" y="1996"/>
                  </a:cubicBezTo>
                  <a:cubicBezTo>
                    <a:pt x="282" y="2087"/>
                    <a:pt x="380" y="2087"/>
                    <a:pt x="472" y="2087"/>
                  </a:cubicBezTo>
                  <a:lnTo>
                    <a:pt x="472" y="1807"/>
                  </a:lnTo>
                  <a:cubicBezTo>
                    <a:pt x="380" y="1708"/>
                    <a:pt x="282" y="1617"/>
                    <a:pt x="282" y="1518"/>
                  </a:cubicBezTo>
                  <a:lnTo>
                    <a:pt x="282" y="1237"/>
                  </a:lnTo>
                  <a:cubicBezTo>
                    <a:pt x="282" y="949"/>
                    <a:pt x="380" y="759"/>
                    <a:pt x="570" y="570"/>
                  </a:cubicBezTo>
                  <a:cubicBezTo>
                    <a:pt x="661" y="380"/>
                    <a:pt x="851" y="190"/>
                    <a:pt x="1139" y="190"/>
                  </a:cubicBezTo>
                  <a:cubicBezTo>
                    <a:pt x="1234" y="145"/>
                    <a:pt x="1352" y="122"/>
                    <a:pt x="1482" y="122"/>
                  </a:cubicBezTo>
                  <a:cubicBezTo>
                    <a:pt x="1612" y="122"/>
                    <a:pt x="1754" y="145"/>
                    <a:pt x="1898" y="190"/>
                  </a:cubicBezTo>
                  <a:cubicBezTo>
                    <a:pt x="1708" y="0"/>
                    <a:pt x="1420" y="0"/>
                    <a:pt x="11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099;p61">
              <a:extLst>
                <a:ext uri="{FF2B5EF4-FFF2-40B4-BE49-F238E27FC236}">
                  <a16:creationId xmlns:a16="http://schemas.microsoft.com/office/drawing/2014/main" id="{57780479-C240-C92B-EBD9-EC7113F0FD8B}"/>
                </a:ext>
              </a:extLst>
            </p:cNvPr>
            <p:cNvSpPr/>
            <p:nvPr/>
          </p:nvSpPr>
          <p:spPr>
            <a:xfrm>
              <a:off x="2021201" y="1888444"/>
              <a:ext cx="157208" cy="72552"/>
            </a:xfrm>
            <a:custGeom>
              <a:avLst/>
              <a:gdLst/>
              <a:ahLst/>
              <a:cxnLst/>
              <a:rect l="l" t="t" r="r" b="b"/>
              <a:pathLst>
                <a:path w="2468" h="1139" extrusionOk="0">
                  <a:moveTo>
                    <a:pt x="2369" y="0"/>
                  </a:moveTo>
                  <a:cubicBezTo>
                    <a:pt x="2278" y="0"/>
                    <a:pt x="2179" y="0"/>
                    <a:pt x="2179" y="99"/>
                  </a:cubicBezTo>
                  <a:cubicBezTo>
                    <a:pt x="2088" y="289"/>
                    <a:pt x="1989" y="479"/>
                    <a:pt x="1799" y="668"/>
                  </a:cubicBezTo>
                  <a:lnTo>
                    <a:pt x="1230" y="949"/>
                  </a:lnTo>
                  <a:cubicBezTo>
                    <a:pt x="1135" y="998"/>
                    <a:pt x="1018" y="1023"/>
                    <a:pt x="900" y="1023"/>
                  </a:cubicBezTo>
                  <a:cubicBezTo>
                    <a:pt x="783" y="1023"/>
                    <a:pt x="665" y="998"/>
                    <a:pt x="570" y="949"/>
                  </a:cubicBezTo>
                  <a:cubicBezTo>
                    <a:pt x="380" y="858"/>
                    <a:pt x="191" y="759"/>
                    <a:pt x="92" y="570"/>
                  </a:cubicBezTo>
                  <a:lnTo>
                    <a:pt x="1" y="570"/>
                  </a:lnTo>
                  <a:cubicBezTo>
                    <a:pt x="92" y="858"/>
                    <a:pt x="282" y="1048"/>
                    <a:pt x="570" y="1048"/>
                  </a:cubicBezTo>
                  <a:cubicBezTo>
                    <a:pt x="760" y="1139"/>
                    <a:pt x="1041" y="1139"/>
                    <a:pt x="1230" y="1139"/>
                  </a:cubicBezTo>
                  <a:cubicBezTo>
                    <a:pt x="1519" y="1139"/>
                    <a:pt x="1799" y="949"/>
                    <a:pt x="1989" y="858"/>
                  </a:cubicBezTo>
                  <a:cubicBezTo>
                    <a:pt x="2179" y="668"/>
                    <a:pt x="2369" y="479"/>
                    <a:pt x="2467" y="190"/>
                  </a:cubicBezTo>
                  <a:cubicBezTo>
                    <a:pt x="2467" y="99"/>
                    <a:pt x="2369" y="0"/>
                    <a:pt x="23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100;p61">
              <a:extLst>
                <a:ext uri="{FF2B5EF4-FFF2-40B4-BE49-F238E27FC236}">
                  <a16:creationId xmlns:a16="http://schemas.microsoft.com/office/drawing/2014/main" id="{56C69FFC-7D89-C2CC-64E2-F06E78B8AD13}"/>
                </a:ext>
              </a:extLst>
            </p:cNvPr>
            <p:cNvSpPr/>
            <p:nvPr/>
          </p:nvSpPr>
          <p:spPr>
            <a:xfrm>
              <a:off x="2045406" y="1759324"/>
              <a:ext cx="108797" cy="159627"/>
            </a:xfrm>
            <a:custGeom>
              <a:avLst/>
              <a:gdLst/>
              <a:ahLst/>
              <a:cxnLst/>
              <a:rect l="l" t="t" r="r" b="b"/>
              <a:pathLst>
                <a:path w="1708" h="2506" extrusionOk="0">
                  <a:moveTo>
                    <a:pt x="380" y="0"/>
                  </a:moveTo>
                  <a:cubicBezTo>
                    <a:pt x="289" y="0"/>
                    <a:pt x="194" y="13"/>
                    <a:pt x="91" y="39"/>
                  </a:cubicBezTo>
                  <a:cubicBezTo>
                    <a:pt x="0" y="39"/>
                    <a:pt x="0" y="130"/>
                    <a:pt x="0" y="229"/>
                  </a:cubicBezTo>
                  <a:cubicBezTo>
                    <a:pt x="0" y="229"/>
                    <a:pt x="91" y="320"/>
                    <a:pt x="190" y="320"/>
                  </a:cubicBezTo>
                  <a:cubicBezTo>
                    <a:pt x="245" y="294"/>
                    <a:pt x="308" y="282"/>
                    <a:pt x="374" y="282"/>
                  </a:cubicBezTo>
                  <a:cubicBezTo>
                    <a:pt x="535" y="282"/>
                    <a:pt x="716" y="349"/>
                    <a:pt x="850" y="419"/>
                  </a:cubicBezTo>
                  <a:cubicBezTo>
                    <a:pt x="1139" y="608"/>
                    <a:pt x="1230" y="798"/>
                    <a:pt x="1328" y="988"/>
                  </a:cubicBezTo>
                  <a:cubicBezTo>
                    <a:pt x="1518" y="1269"/>
                    <a:pt x="1518" y="1557"/>
                    <a:pt x="1419" y="1747"/>
                  </a:cubicBezTo>
                  <a:cubicBezTo>
                    <a:pt x="1419" y="1936"/>
                    <a:pt x="1419" y="2027"/>
                    <a:pt x="1328" y="2126"/>
                  </a:cubicBezTo>
                  <a:cubicBezTo>
                    <a:pt x="1230" y="2217"/>
                    <a:pt x="1230" y="2407"/>
                    <a:pt x="1139" y="2407"/>
                  </a:cubicBezTo>
                  <a:lnTo>
                    <a:pt x="1040" y="2506"/>
                  </a:lnTo>
                  <a:lnTo>
                    <a:pt x="1139" y="2506"/>
                  </a:lnTo>
                  <a:lnTo>
                    <a:pt x="1419" y="2217"/>
                  </a:lnTo>
                  <a:cubicBezTo>
                    <a:pt x="1518" y="2126"/>
                    <a:pt x="1609" y="1936"/>
                    <a:pt x="1609" y="1838"/>
                  </a:cubicBezTo>
                  <a:cubicBezTo>
                    <a:pt x="1708" y="1557"/>
                    <a:pt x="1708" y="1178"/>
                    <a:pt x="1518" y="988"/>
                  </a:cubicBezTo>
                  <a:cubicBezTo>
                    <a:pt x="1419" y="699"/>
                    <a:pt x="1230" y="419"/>
                    <a:pt x="1040" y="229"/>
                  </a:cubicBezTo>
                  <a:cubicBezTo>
                    <a:pt x="835" y="90"/>
                    <a:pt x="626" y="0"/>
                    <a:pt x="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101;p61">
              <a:extLst>
                <a:ext uri="{FF2B5EF4-FFF2-40B4-BE49-F238E27FC236}">
                  <a16:creationId xmlns:a16="http://schemas.microsoft.com/office/drawing/2014/main" id="{918191E1-DB60-CF26-CE77-93E6D4811C98}"/>
                </a:ext>
              </a:extLst>
            </p:cNvPr>
            <p:cNvSpPr/>
            <p:nvPr/>
          </p:nvSpPr>
          <p:spPr>
            <a:xfrm>
              <a:off x="1888266" y="1777606"/>
              <a:ext cx="157208" cy="135040"/>
            </a:xfrm>
            <a:custGeom>
              <a:avLst/>
              <a:gdLst/>
              <a:ahLst/>
              <a:cxnLst/>
              <a:rect l="l" t="t" r="r" b="b"/>
              <a:pathLst>
                <a:path w="2468" h="2120" extrusionOk="0">
                  <a:moveTo>
                    <a:pt x="1970" y="0"/>
                  </a:moveTo>
                  <a:cubicBezTo>
                    <a:pt x="1539" y="0"/>
                    <a:pt x="1120" y="122"/>
                    <a:pt x="760" y="412"/>
                  </a:cubicBezTo>
                  <a:cubicBezTo>
                    <a:pt x="471" y="602"/>
                    <a:pt x="282" y="792"/>
                    <a:pt x="191" y="1080"/>
                  </a:cubicBezTo>
                  <a:cubicBezTo>
                    <a:pt x="92" y="1361"/>
                    <a:pt x="1" y="1649"/>
                    <a:pt x="1" y="1930"/>
                  </a:cubicBezTo>
                  <a:cubicBezTo>
                    <a:pt x="1" y="2120"/>
                    <a:pt x="92" y="2120"/>
                    <a:pt x="282" y="2120"/>
                  </a:cubicBezTo>
                  <a:cubicBezTo>
                    <a:pt x="380" y="2120"/>
                    <a:pt x="471" y="2029"/>
                    <a:pt x="380" y="1930"/>
                  </a:cubicBezTo>
                  <a:cubicBezTo>
                    <a:pt x="380" y="1460"/>
                    <a:pt x="570" y="982"/>
                    <a:pt x="950" y="602"/>
                  </a:cubicBezTo>
                  <a:cubicBezTo>
                    <a:pt x="1264" y="370"/>
                    <a:pt x="1708" y="200"/>
                    <a:pt x="2118" y="200"/>
                  </a:cubicBezTo>
                  <a:cubicBezTo>
                    <a:pt x="2204" y="200"/>
                    <a:pt x="2288" y="207"/>
                    <a:pt x="2369" y="223"/>
                  </a:cubicBezTo>
                  <a:cubicBezTo>
                    <a:pt x="2369" y="223"/>
                    <a:pt x="2467" y="223"/>
                    <a:pt x="2467" y="132"/>
                  </a:cubicBezTo>
                  <a:cubicBezTo>
                    <a:pt x="2467" y="132"/>
                    <a:pt x="2467" y="33"/>
                    <a:pt x="2369" y="33"/>
                  </a:cubicBezTo>
                  <a:cubicBezTo>
                    <a:pt x="2235" y="12"/>
                    <a:pt x="2102" y="0"/>
                    <a:pt x="19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102;p61">
              <a:extLst>
                <a:ext uri="{FF2B5EF4-FFF2-40B4-BE49-F238E27FC236}">
                  <a16:creationId xmlns:a16="http://schemas.microsoft.com/office/drawing/2014/main" id="{A6478482-705A-F2C3-EB14-1AF03FF5D17D}"/>
                </a:ext>
              </a:extLst>
            </p:cNvPr>
            <p:cNvSpPr/>
            <p:nvPr/>
          </p:nvSpPr>
          <p:spPr>
            <a:xfrm>
              <a:off x="1930370" y="1867742"/>
              <a:ext cx="115103" cy="202050"/>
            </a:xfrm>
            <a:custGeom>
              <a:avLst/>
              <a:gdLst/>
              <a:ahLst/>
              <a:cxnLst/>
              <a:rect l="l" t="t" r="r" b="b"/>
              <a:pathLst>
                <a:path w="1807" h="3172" extrusionOk="0">
                  <a:moveTo>
                    <a:pt x="316" y="1"/>
                  </a:moveTo>
                  <a:cubicBezTo>
                    <a:pt x="289" y="1"/>
                    <a:pt x="289" y="45"/>
                    <a:pt x="289" y="45"/>
                  </a:cubicBezTo>
                  <a:cubicBezTo>
                    <a:pt x="0" y="614"/>
                    <a:pt x="0" y="1274"/>
                    <a:pt x="289" y="1843"/>
                  </a:cubicBezTo>
                  <a:cubicBezTo>
                    <a:pt x="478" y="2412"/>
                    <a:pt x="949" y="2891"/>
                    <a:pt x="1617" y="3080"/>
                  </a:cubicBezTo>
                  <a:lnTo>
                    <a:pt x="1617" y="3171"/>
                  </a:lnTo>
                  <a:cubicBezTo>
                    <a:pt x="1708" y="3171"/>
                    <a:pt x="1806" y="3080"/>
                    <a:pt x="1806" y="2982"/>
                  </a:cubicBezTo>
                  <a:cubicBezTo>
                    <a:pt x="1806" y="2891"/>
                    <a:pt x="1806" y="2792"/>
                    <a:pt x="1708" y="2792"/>
                  </a:cubicBezTo>
                  <a:cubicBezTo>
                    <a:pt x="1139" y="2602"/>
                    <a:pt x="759" y="2223"/>
                    <a:pt x="478" y="1752"/>
                  </a:cubicBezTo>
                  <a:cubicBezTo>
                    <a:pt x="289" y="1274"/>
                    <a:pt x="190" y="705"/>
                    <a:pt x="380" y="136"/>
                  </a:cubicBezTo>
                  <a:cubicBezTo>
                    <a:pt x="478" y="45"/>
                    <a:pt x="380" y="45"/>
                    <a:pt x="380" y="45"/>
                  </a:cubicBezTo>
                  <a:cubicBezTo>
                    <a:pt x="349" y="12"/>
                    <a:pt x="329" y="1"/>
                    <a:pt x="3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103;p61">
              <a:extLst>
                <a:ext uri="{FF2B5EF4-FFF2-40B4-BE49-F238E27FC236}">
                  <a16:creationId xmlns:a16="http://schemas.microsoft.com/office/drawing/2014/main" id="{602476EF-9230-5231-93F8-53978529E05C}"/>
                </a:ext>
              </a:extLst>
            </p:cNvPr>
            <p:cNvSpPr/>
            <p:nvPr/>
          </p:nvSpPr>
          <p:spPr>
            <a:xfrm>
              <a:off x="2026997" y="1934372"/>
              <a:ext cx="229697" cy="87075"/>
            </a:xfrm>
            <a:custGeom>
              <a:avLst/>
              <a:gdLst/>
              <a:ahLst/>
              <a:cxnLst/>
              <a:rect l="l" t="t" r="r" b="b"/>
              <a:pathLst>
                <a:path w="3606" h="1367" extrusionOk="0">
                  <a:moveTo>
                    <a:pt x="3430" y="1"/>
                  </a:moveTo>
                  <a:cubicBezTo>
                    <a:pt x="3362" y="1"/>
                    <a:pt x="3296" y="67"/>
                    <a:pt x="3226" y="137"/>
                  </a:cubicBezTo>
                  <a:cubicBezTo>
                    <a:pt x="3226" y="228"/>
                    <a:pt x="3135" y="327"/>
                    <a:pt x="2945" y="418"/>
                  </a:cubicBezTo>
                  <a:lnTo>
                    <a:pt x="2657" y="706"/>
                  </a:lnTo>
                  <a:cubicBezTo>
                    <a:pt x="2376" y="797"/>
                    <a:pt x="2088" y="987"/>
                    <a:pt x="1807" y="1086"/>
                  </a:cubicBezTo>
                  <a:cubicBezTo>
                    <a:pt x="1615" y="1086"/>
                    <a:pt x="1426" y="1126"/>
                    <a:pt x="1236" y="1126"/>
                  </a:cubicBezTo>
                  <a:cubicBezTo>
                    <a:pt x="1141" y="1126"/>
                    <a:pt x="1046" y="1116"/>
                    <a:pt x="950" y="1086"/>
                  </a:cubicBezTo>
                  <a:cubicBezTo>
                    <a:pt x="669" y="1086"/>
                    <a:pt x="380" y="896"/>
                    <a:pt x="100" y="706"/>
                  </a:cubicBezTo>
                  <a:cubicBezTo>
                    <a:pt x="100" y="706"/>
                    <a:pt x="1" y="706"/>
                    <a:pt x="1" y="797"/>
                  </a:cubicBezTo>
                  <a:lnTo>
                    <a:pt x="1" y="896"/>
                  </a:lnTo>
                  <a:cubicBezTo>
                    <a:pt x="289" y="1086"/>
                    <a:pt x="570" y="1275"/>
                    <a:pt x="858" y="1366"/>
                  </a:cubicBezTo>
                  <a:cubicBezTo>
                    <a:pt x="1238" y="1366"/>
                    <a:pt x="1519" y="1366"/>
                    <a:pt x="1898" y="1275"/>
                  </a:cubicBezTo>
                  <a:cubicBezTo>
                    <a:pt x="2187" y="1275"/>
                    <a:pt x="2467" y="1086"/>
                    <a:pt x="2756" y="987"/>
                  </a:cubicBezTo>
                  <a:cubicBezTo>
                    <a:pt x="2945" y="896"/>
                    <a:pt x="3036" y="797"/>
                    <a:pt x="3226" y="706"/>
                  </a:cubicBezTo>
                  <a:cubicBezTo>
                    <a:pt x="3325" y="608"/>
                    <a:pt x="3416" y="418"/>
                    <a:pt x="3606" y="327"/>
                  </a:cubicBezTo>
                  <a:cubicBezTo>
                    <a:pt x="3606" y="228"/>
                    <a:pt x="3606" y="137"/>
                    <a:pt x="3515" y="38"/>
                  </a:cubicBezTo>
                  <a:cubicBezTo>
                    <a:pt x="3486" y="12"/>
                    <a:pt x="3458" y="1"/>
                    <a:pt x="3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104;p61">
              <a:extLst>
                <a:ext uri="{FF2B5EF4-FFF2-40B4-BE49-F238E27FC236}">
                  <a16:creationId xmlns:a16="http://schemas.microsoft.com/office/drawing/2014/main" id="{078161E1-DF38-FF69-9B61-E30EAE7AA86F}"/>
                </a:ext>
              </a:extLst>
            </p:cNvPr>
            <p:cNvSpPr/>
            <p:nvPr/>
          </p:nvSpPr>
          <p:spPr>
            <a:xfrm>
              <a:off x="2178340" y="1731360"/>
              <a:ext cx="84655" cy="222306"/>
            </a:xfrm>
            <a:custGeom>
              <a:avLst/>
              <a:gdLst/>
              <a:ahLst/>
              <a:cxnLst/>
              <a:rect l="l" t="t" r="r" b="b"/>
              <a:pathLst>
                <a:path w="1329" h="3490" extrusionOk="0">
                  <a:moveTo>
                    <a:pt x="660" y="0"/>
                  </a:moveTo>
                  <a:cubicBezTo>
                    <a:pt x="569" y="99"/>
                    <a:pt x="471" y="289"/>
                    <a:pt x="569" y="380"/>
                  </a:cubicBezTo>
                  <a:cubicBezTo>
                    <a:pt x="759" y="858"/>
                    <a:pt x="949" y="1328"/>
                    <a:pt x="850" y="1897"/>
                  </a:cubicBezTo>
                  <a:cubicBezTo>
                    <a:pt x="759" y="2466"/>
                    <a:pt x="471" y="2945"/>
                    <a:pt x="0" y="3324"/>
                  </a:cubicBezTo>
                  <a:lnTo>
                    <a:pt x="0" y="3415"/>
                  </a:lnTo>
                  <a:cubicBezTo>
                    <a:pt x="46" y="3464"/>
                    <a:pt x="69" y="3489"/>
                    <a:pt x="92" y="3489"/>
                  </a:cubicBezTo>
                  <a:cubicBezTo>
                    <a:pt x="116" y="3489"/>
                    <a:pt x="141" y="3464"/>
                    <a:pt x="190" y="3415"/>
                  </a:cubicBezTo>
                  <a:cubicBezTo>
                    <a:pt x="660" y="3134"/>
                    <a:pt x="949" y="2565"/>
                    <a:pt x="1139" y="1996"/>
                  </a:cubicBezTo>
                  <a:cubicBezTo>
                    <a:pt x="1328" y="1328"/>
                    <a:pt x="1230" y="759"/>
                    <a:pt x="949" y="190"/>
                  </a:cubicBezTo>
                  <a:lnTo>
                    <a:pt x="949" y="99"/>
                  </a:lnTo>
                  <a:cubicBezTo>
                    <a:pt x="850" y="0"/>
                    <a:pt x="759" y="0"/>
                    <a:pt x="6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105;p61">
              <a:extLst>
                <a:ext uri="{FF2B5EF4-FFF2-40B4-BE49-F238E27FC236}">
                  <a16:creationId xmlns:a16="http://schemas.microsoft.com/office/drawing/2014/main" id="{67121B02-0DD8-C9C4-0D1B-908913C318A8}"/>
                </a:ext>
              </a:extLst>
            </p:cNvPr>
            <p:cNvSpPr/>
            <p:nvPr/>
          </p:nvSpPr>
          <p:spPr>
            <a:xfrm>
              <a:off x="2051202" y="1658806"/>
              <a:ext cx="145105" cy="169245"/>
            </a:xfrm>
            <a:custGeom>
              <a:avLst/>
              <a:gdLst/>
              <a:ahLst/>
              <a:cxnLst/>
              <a:rect l="l" t="t" r="r" b="b"/>
              <a:pathLst>
                <a:path w="2278" h="2657" extrusionOk="0">
                  <a:moveTo>
                    <a:pt x="99" y="1"/>
                  </a:moveTo>
                  <a:cubicBezTo>
                    <a:pt x="99" y="1"/>
                    <a:pt x="0" y="1"/>
                    <a:pt x="0" y="99"/>
                  </a:cubicBezTo>
                  <a:cubicBezTo>
                    <a:pt x="0" y="191"/>
                    <a:pt x="0" y="191"/>
                    <a:pt x="99" y="191"/>
                  </a:cubicBezTo>
                  <a:cubicBezTo>
                    <a:pt x="668" y="289"/>
                    <a:pt x="1237" y="570"/>
                    <a:pt x="1518" y="1048"/>
                  </a:cubicBezTo>
                  <a:cubicBezTo>
                    <a:pt x="1898" y="1519"/>
                    <a:pt x="2087" y="1997"/>
                    <a:pt x="2087" y="2566"/>
                  </a:cubicBezTo>
                  <a:cubicBezTo>
                    <a:pt x="2087" y="2657"/>
                    <a:pt x="2087" y="2657"/>
                    <a:pt x="2186" y="2657"/>
                  </a:cubicBezTo>
                  <a:cubicBezTo>
                    <a:pt x="2277" y="2657"/>
                    <a:pt x="2277" y="2657"/>
                    <a:pt x="2277" y="2566"/>
                  </a:cubicBezTo>
                  <a:cubicBezTo>
                    <a:pt x="2277" y="1997"/>
                    <a:pt x="2087" y="1428"/>
                    <a:pt x="1708" y="949"/>
                  </a:cubicBezTo>
                  <a:cubicBezTo>
                    <a:pt x="1328" y="479"/>
                    <a:pt x="759" y="99"/>
                    <a:pt x="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106;p61">
              <a:extLst>
                <a:ext uri="{FF2B5EF4-FFF2-40B4-BE49-F238E27FC236}">
                  <a16:creationId xmlns:a16="http://schemas.microsoft.com/office/drawing/2014/main" id="{4705C498-7018-C97A-FDC8-BE7D1E25F272}"/>
                </a:ext>
              </a:extLst>
            </p:cNvPr>
            <p:cNvSpPr/>
            <p:nvPr/>
          </p:nvSpPr>
          <p:spPr>
            <a:xfrm>
              <a:off x="1839984" y="1680846"/>
              <a:ext cx="259636" cy="68921"/>
            </a:xfrm>
            <a:custGeom>
              <a:avLst/>
              <a:gdLst/>
              <a:ahLst/>
              <a:cxnLst/>
              <a:rect l="l" t="t" r="r" b="b"/>
              <a:pathLst>
                <a:path w="4076" h="1082" extrusionOk="0">
                  <a:moveTo>
                    <a:pt x="1768" y="0"/>
                  </a:moveTo>
                  <a:cubicBezTo>
                    <a:pt x="1245" y="0"/>
                    <a:pt x="709" y="106"/>
                    <a:pt x="281" y="323"/>
                  </a:cubicBezTo>
                  <a:lnTo>
                    <a:pt x="190" y="323"/>
                  </a:lnTo>
                  <a:cubicBezTo>
                    <a:pt x="91" y="414"/>
                    <a:pt x="0" y="512"/>
                    <a:pt x="91" y="702"/>
                  </a:cubicBezTo>
                  <a:cubicBezTo>
                    <a:pt x="161" y="766"/>
                    <a:pt x="275" y="834"/>
                    <a:pt x="369" y="834"/>
                  </a:cubicBezTo>
                  <a:cubicBezTo>
                    <a:pt x="408" y="834"/>
                    <a:pt x="444" y="822"/>
                    <a:pt x="471" y="793"/>
                  </a:cubicBezTo>
                  <a:cubicBezTo>
                    <a:pt x="1040" y="512"/>
                    <a:pt x="1609" y="414"/>
                    <a:pt x="2178" y="414"/>
                  </a:cubicBezTo>
                  <a:cubicBezTo>
                    <a:pt x="2846" y="512"/>
                    <a:pt x="3415" y="702"/>
                    <a:pt x="3886" y="1082"/>
                  </a:cubicBezTo>
                  <a:lnTo>
                    <a:pt x="4075" y="1082"/>
                  </a:lnTo>
                  <a:lnTo>
                    <a:pt x="4075" y="892"/>
                  </a:lnTo>
                  <a:cubicBezTo>
                    <a:pt x="3605" y="512"/>
                    <a:pt x="2937" y="133"/>
                    <a:pt x="2277" y="34"/>
                  </a:cubicBezTo>
                  <a:cubicBezTo>
                    <a:pt x="2111" y="12"/>
                    <a:pt x="1941" y="0"/>
                    <a:pt x="17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107;p61">
              <a:extLst>
                <a:ext uri="{FF2B5EF4-FFF2-40B4-BE49-F238E27FC236}">
                  <a16:creationId xmlns:a16="http://schemas.microsoft.com/office/drawing/2014/main" id="{6A0420A9-E5E8-4727-6EB7-2983FD4A155F}"/>
                </a:ext>
              </a:extLst>
            </p:cNvPr>
            <p:cNvSpPr/>
            <p:nvPr/>
          </p:nvSpPr>
          <p:spPr>
            <a:xfrm>
              <a:off x="1779536" y="1749706"/>
              <a:ext cx="169247" cy="229695"/>
            </a:xfrm>
            <a:custGeom>
              <a:avLst/>
              <a:gdLst/>
              <a:ahLst/>
              <a:cxnLst/>
              <a:rect l="l" t="t" r="r" b="b"/>
              <a:pathLst>
                <a:path w="2657" h="3606" extrusionOk="0">
                  <a:moveTo>
                    <a:pt x="2558" y="1"/>
                  </a:moveTo>
                  <a:cubicBezTo>
                    <a:pt x="2178" y="92"/>
                    <a:pt x="1799" y="281"/>
                    <a:pt x="1518" y="471"/>
                  </a:cubicBezTo>
                  <a:cubicBezTo>
                    <a:pt x="1230" y="661"/>
                    <a:pt x="949" y="949"/>
                    <a:pt x="661" y="1230"/>
                  </a:cubicBezTo>
                  <a:cubicBezTo>
                    <a:pt x="471" y="1518"/>
                    <a:pt x="281" y="1799"/>
                    <a:pt x="190" y="2178"/>
                  </a:cubicBezTo>
                  <a:cubicBezTo>
                    <a:pt x="0" y="2558"/>
                    <a:pt x="0" y="2937"/>
                    <a:pt x="0" y="3317"/>
                  </a:cubicBezTo>
                  <a:lnTo>
                    <a:pt x="0" y="3415"/>
                  </a:lnTo>
                  <a:cubicBezTo>
                    <a:pt x="92" y="3507"/>
                    <a:pt x="190" y="3605"/>
                    <a:pt x="380" y="3605"/>
                  </a:cubicBezTo>
                  <a:cubicBezTo>
                    <a:pt x="570" y="3507"/>
                    <a:pt x="570" y="3415"/>
                    <a:pt x="570" y="3226"/>
                  </a:cubicBezTo>
                  <a:cubicBezTo>
                    <a:pt x="471" y="2937"/>
                    <a:pt x="471" y="2657"/>
                    <a:pt x="570" y="2277"/>
                  </a:cubicBezTo>
                  <a:cubicBezTo>
                    <a:pt x="661" y="1989"/>
                    <a:pt x="759" y="1708"/>
                    <a:pt x="949" y="1420"/>
                  </a:cubicBezTo>
                  <a:cubicBezTo>
                    <a:pt x="1139" y="1139"/>
                    <a:pt x="1420" y="949"/>
                    <a:pt x="1708" y="661"/>
                  </a:cubicBezTo>
                  <a:cubicBezTo>
                    <a:pt x="1989" y="471"/>
                    <a:pt x="2277" y="281"/>
                    <a:pt x="2558" y="190"/>
                  </a:cubicBezTo>
                  <a:cubicBezTo>
                    <a:pt x="2558" y="190"/>
                    <a:pt x="2657" y="190"/>
                    <a:pt x="2657" y="92"/>
                  </a:cubicBezTo>
                  <a:lnTo>
                    <a:pt x="255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108;p61">
              <a:extLst>
                <a:ext uri="{FF2B5EF4-FFF2-40B4-BE49-F238E27FC236}">
                  <a16:creationId xmlns:a16="http://schemas.microsoft.com/office/drawing/2014/main" id="{4A827100-4E0A-E088-A299-A1DDC26410A4}"/>
                </a:ext>
              </a:extLst>
            </p:cNvPr>
            <p:cNvSpPr/>
            <p:nvPr/>
          </p:nvSpPr>
          <p:spPr>
            <a:xfrm>
              <a:off x="1888266" y="1930996"/>
              <a:ext cx="163005" cy="235491"/>
            </a:xfrm>
            <a:custGeom>
              <a:avLst/>
              <a:gdLst/>
              <a:ahLst/>
              <a:cxnLst/>
              <a:rect l="l" t="t" r="r" b="b"/>
              <a:pathLst>
                <a:path w="2559" h="3697" extrusionOk="0">
                  <a:moveTo>
                    <a:pt x="380" y="0"/>
                  </a:moveTo>
                  <a:cubicBezTo>
                    <a:pt x="282" y="0"/>
                    <a:pt x="282" y="0"/>
                    <a:pt x="282" y="91"/>
                  </a:cubicBezTo>
                  <a:cubicBezTo>
                    <a:pt x="1" y="759"/>
                    <a:pt x="92" y="1609"/>
                    <a:pt x="471" y="2277"/>
                  </a:cubicBezTo>
                  <a:cubicBezTo>
                    <a:pt x="661" y="2656"/>
                    <a:pt x="851" y="2937"/>
                    <a:pt x="1230" y="3226"/>
                  </a:cubicBezTo>
                  <a:cubicBezTo>
                    <a:pt x="1329" y="3317"/>
                    <a:pt x="1519" y="3415"/>
                    <a:pt x="1708" y="3506"/>
                  </a:cubicBezTo>
                  <a:cubicBezTo>
                    <a:pt x="1898" y="3605"/>
                    <a:pt x="2088" y="3696"/>
                    <a:pt x="2278" y="3696"/>
                  </a:cubicBezTo>
                  <a:lnTo>
                    <a:pt x="2369" y="3696"/>
                  </a:lnTo>
                  <a:cubicBezTo>
                    <a:pt x="2467" y="3696"/>
                    <a:pt x="2558" y="3605"/>
                    <a:pt x="2558" y="3506"/>
                  </a:cubicBezTo>
                  <a:cubicBezTo>
                    <a:pt x="2558" y="3415"/>
                    <a:pt x="2467" y="3317"/>
                    <a:pt x="2278" y="3317"/>
                  </a:cubicBezTo>
                  <a:cubicBezTo>
                    <a:pt x="2179" y="3317"/>
                    <a:pt x="1989" y="3317"/>
                    <a:pt x="1898" y="3226"/>
                  </a:cubicBezTo>
                  <a:cubicBezTo>
                    <a:pt x="1708" y="3127"/>
                    <a:pt x="1610" y="3036"/>
                    <a:pt x="1420" y="2937"/>
                  </a:cubicBezTo>
                  <a:cubicBezTo>
                    <a:pt x="1139" y="2747"/>
                    <a:pt x="851" y="2467"/>
                    <a:pt x="760" y="2178"/>
                  </a:cubicBezTo>
                  <a:cubicBezTo>
                    <a:pt x="380" y="1609"/>
                    <a:pt x="282" y="759"/>
                    <a:pt x="471" y="91"/>
                  </a:cubicBezTo>
                  <a:cubicBezTo>
                    <a:pt x="471" y="91"/>
                    <a:pt x="471" y="0"/>
                    <a:pt x="3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109;p61">
              <a:extLst>
                <a:ext uri="{FF2B5EF4-FFF2-40B4-BE49-F238E27FC236}">
                  <a16:creationId xmlns:a16="http://schemas.microsoft.com/office/drawing/2014/main" id="{3C3A32F1-C683-7219-A069-278F62DCAEE2}"/>
                </a:ext>
              </a:extLst>
            </p:cNvPr>
            <p:cNvSpPr/>
            <p:nvPr/>
          </p:nvSpPr>
          <p:spPr>
            <a:xfrm>
              <a:off x="2105790" y="1924690"/>
              <a:ext cx="253903" cy="145104"/>
            </a:xfrm>
            <a:custGeom>
              <a:avLst/>
              <a:gdLst/>
              <a:ahLst/>
              <a:cxnLst/>
              <a:rect l="l" t="t" r="r" b="b"/>
              <a:pathLst>
                <a:path w="3986" h="2278" extrusionOk="0">
                  <a:moveTo>
                    <a:pt x="3697" y="1"/>
                  </a:moveTo>
                  <a:cubicBezTo>
                    <a:pt x="3606" y="1"/>
                    <a:pt x="3507" y="99"/>
                    <a:pt x="3507" y="289"/>
                  </a:cubicBezTo>
                  <a:cubicBezTo>
                    <a:pt x="3416" y="570"/>
                    <a:pt x="3226" y="858"/>
                    <a:pt x="3036" y="1048"/>
                  </a:cubicBezTo>
                  <a:cubicBezTo>
                    <a:pt x="2938" y="1238"/>
                    <a:pt x="2748" y="1329"/>
                    <a:pt x="2657" y="1427"/>
                  </a:cubicBezTo>
                  <a:cubicBezTo>
                    <a:pt x="2467" y="1518"/>
                    <a:pt x="2369" y="1617"/>
                    <a:pt x="2179" y="1708"/>
                  </a:cubicBezTo>
                  <a:cubicBezTo>
                    <a:pt x="1898" y="1898"/>
                    <a:pt x="1519" y="1997"/>
                    <a:pt x="1139" y="1997"/>
                  </a:cubicBezTo>
                  <a:cubicBezTo>
                    <a:pt x="1055" y="2023"/>
                    <a:pt x="964" y="2034"/>
                    <a:pt x="867" y="2034"/>
                  </a:cubicBezTo>
                  <a:cubicBezTo>
                    <a:pt x="630" y="2034"/>
                    <a:pt x="361" y="1968"/>
                    <a:pt x="92" y="1898"/>
                  </a:cubicBezTo>
                  <a:cubicBezTo>
                    <a:pt x="92" y="1898"/>
                    <a:pt x="1" y="1898"/>
                    <a:pt x="1" y="1997"/>
                  </a:cubicBezTo>
                  <a:cubicBezTo>
                    <a:pt x="1" y="1997"/>
                    <a:pt x="1" y="2088"/>
                    <a:pt x="92" y="2088"/>
                  </a:cubicBezTo>
                  <a:cubicBezTo>
                    <a:pt x="471" y="2277"/>
                    <a:pt x="851" y="2277"/>
                    <a:pt x="1230" y="2277"/>
                  </a:cubicBezTo>
                  <a:cubicBezTo>
                    <a:pt x="1610" y="2277"/>
                    <a:pt x="1989" y="2186"/>
                    <a:pt x="2369" y="1997"/>
                  </a:cubicBezTo>
                  <a:cubicBezTo>
                    <a:pt x="2467" y="1898"/>
                    <a:pt x="2657" y="1807"/>
                    <a:pt x="2847" y="1708"/>
                  </a:cubicBezTo>
                  <a:cubicBezTo>
                    <a:pt x="3036" y="1617"/>
                    <a:pt x="3128" y="1518"/>
                    <a:pt x="3317" y="1427"/>
                  </a:cubicBezTo>
                  <a:cubicBezTo>
                    <a:pt x="3606" y="1139"/>
                    <a:pt x="3886" y="760"/>
                    <a:pt x="3985" y="289"/>
                  </a:cubicBezTo>
                  <a:cubicBezTo>
                    <a:pt x="3985" y="190"/>
                    <a:pt x="3886" y="99"/>
                    <a:pt x="36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110;p61">
              <a:extLst>
                <a:ext uri="{FF2B5EF4-FFF2-40B4-BE49-F238E27FC236}">
                  <a16:creationId xmlns:a16="http://schemas.microsoft.com/office/drawing/2014/main" id="{CC4C7392-2C5D-2143-154F-78DAD42E6ADE}"/>
                </a:ext>
              </a:extLst>
            </p:cNvPr>
            <p:cNvSpPr/>
            <p:nvPr/>
          </p:nvSpPr>
          <p:spPr>
            <a:xfrm>
              <a:off x="2268726" y="1624662"/>
              <a:ext cx="78859" cy="270143"/>
            </a:xfrm>
            <a:custGeom>
              <a:avLst/>
              <a:gdLst/>
              <a:ahLst/>
              <a:cxnLst/>
              <a:rect l="l" t="t" r="r" b="b"/>
              <a:pathLst>
                <a:path w="1238" h="4241" extrusionOk="0">
                  <a:moveTo>
                    <a:pt x="631" y="1"/>
                  </a:moveTo>
                  <a:cubicBezTo>
                    <a:pt x="572" y="1"/>
                    <a:pt x="517" y="25"/>
                    <a:pt x="478" y="66"/>
                  </a:cubicBezTo>
                  <a:cubicBezTo>
                    <a:pt x="289" y="157"/>
                    <a:pt x="289" y="256"/>
                    <a:pt x="380" y="446"/>
                  </a:cubicBezTo>
                  <a:cubicBezTo>
                    <a:pt x="668" y="1015"/>
                    <a:pt x="759" y="1675"/>
                    <a:pt x="759" y="2244"/>
                  </a:cubicBezTo>
                  <a:cubicBezTo>
                    <a:pt x="668" y="2912"/>
                    <a:pt x="478" y="3572"/>
                    <a:pt x="0" y="4050"/>
                  </a:cubicBezTo>
                  <a:lnTo>
                    <a:pt x="0" y="4240"/>
                  </a:lnTo>
                  <a:lnTo>
                    <a:pt x="190" y="4240"/>
                  </a:lnTo>
                  <a:cubicBezTo>
                    <a:pt x="668" y="3762"/>
                    <a:pt x="1048" y="3003"/>
                    <a:pt x="1139" y="2343"/>
                  </a:cubicBezTo>
                  <a:cubicBezTo>
                    <a:pt x="1237" y="1584"/>
                    <a:pt x="1139" y="916"/>
                    <a:pt x="858" y="157"/>
                  </a:cubicBezTo>
                  <a:cubicBezTo>
                    <a:pt x="801" y="47"/>
                    <a:pt x="713" y="1"/>
                    <a:pt x="6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111;p61">
              <a:extLst>
                <a:ext uri="{FF2B5EF4-FFF2-40B4-BE49-F238E27FC236}">
                  <a16:creationId xmlns:a16="http://schemas.microsoft.com/office/drawing/2014/main" id="{5290156C-AC68-99EC-8D68-314A0A984ED2}"/>
                </a:ext>
              </a:extLst>
            </p:cNvPr>
            <p:cNvSpPr/>
            <p:nvPr/>
          </p:nvSpPr>
          <p:spPr>
            <a:xfrm>
              <a:off x="1930370" y="1568224"/>
              <a:ext cx="260082" cy="145295"/>
            </a:xfrm>
            <a:custGeom>
              <a:avLst/>
              <a:gdLst/>
              <a:ahLst/>
              <a:cxnLst/>
              <a:rect l="l" t="t" r="r" b="b"/>
              <a:pathLst>
                <a:path w="4083" h="2281" extrusionOk="0">
                  <a:moveTo>
                    <a:pt x="1061" y="1"/>
                  </a:moveTo>
                  <a:cubicBezTo>
                    <a:pt x="800" y="1"/>
                    <a:pt x="539" y="32"/>
                    <a:pt x="289" y="95"/>
                  </a:cubicBezTo>
                  <a:lnTo>
                    <a:pt x="190" y="95"/>
                  </a:lnTo>
                  <a:cubicBezTo>
                    <a:pt x="99" y="95"/>
                    <a:pt x="0" y="193"/>
                    <a:pt x="99" y="383"/>
                  </a:cubicBezTo>
                  <a:cubicBezTo>
                    <a:pt x="99" y="447"/>
                    <a:pt x="144" y="515"/>
                    <a:pt x="237" y="515"/>
                  </a:cubicBezTo>
                  <a:cubicBezTo>
                    <a:pt x="276" y="515"/>
                    <a:pt x="324" y="503"/>
                    <a:pt x="380" y="474"/>
                  </a:cubicBezTo>
                  <a:cubicBezTo>
                    <a:pt x="615" y="407"/>
                    <a:pt x="861" y="376"/>
                    <a:pt x="1110" y="376"/>
                  </a:cubicBezTo>
                  <a:cubicBezTo>
                    <a:pt x="1569" y="376"/>
                    <a:pt x="2039" y="482"/>
                    <a:pt x="2467" y="664"/>
                  </a:cubicBezTo>
                  <a:cubicBezTo>
                    <a:pt x="2755" y="854"/>
                    <a:pt x="3134" y="1043"/>
                    <a:pt x="3324" y="1332"/>
                  </a:cubicBezTo>
                  <a:cubicBezTo>
                    <a:pt x="3605" y="1613"/>
                    <a:pt x="3795" y="1901"/>
                    <a:pt x="3893" y="2280"/>
                  </a:cubicBezTo>
                  <a:lnTo>
                    <a:pt x="3984" y="2280"/>
                  </a:lnTo>
                  <a:cubicBezTo>
                    <a:pt x="4083" y="2280"/>
                    <a:pt x="4083" y="2182"/>
                    <a:pt x="4083" y="2182"/>
                  </a:cubicBezTo>
                  <a:cubicBezTo>
                    <a:pt x="3984" y="1802"/>
                    <a:pt x="3795" y="1423"/>
                    <a:pt x="3514" y="1142"/>
                  </a:cubicBezTo>
                  <a:cubicBezTo>
                    <a:pt x="3324" y="854"/>
                    <a:pt x="2945" y="573"/>
                    <a:pt x="2565" y="383"/>
                  </a:cubicBezTo>
                  <a:cubicBezTo>
                    <a:pt x="2118" y="129"/>
                    <a:pt x="1589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112;p61">
              <a:extLst>
                <a:ext uri="{FF2B5EF4-FFF2-40B4-BE49-F238E27FC236}">
                  <a16:creationId xmlns:a16="http://schemas.microsoft.com/office/drawing/2014/main" id="{EA34D0F9-3C1C-1346-2A01-9A8C1F78477A}"/>
                </a:ext>
              </a:extLst>
            </p:cNvPr>
            <p:cNvSpPr/>
            <p:nvPr/>
          </p:nvSpPr>
          <p:spPr>
            <a:xfrm>
              <a:off x="2220380" y="1646766"/>
              <a:ext cx="66756" cy="169245"/>
            </a:xfrm>
            <a:custGeom>
              <a:avLst/>
              <a:gdLst/>
              <a:ahLst/>
              <a:cxnLst/>
              <a:rect l="l" t="t" r="r" b="b"/>
              <a:pathLst>
                <a:path w="1048" h="2657" extrusionOk="0">
                  <a:moveTo>
                    <a:pt x="0" y="0"/>
                  </a:moveTo>
                  <a:cubicBezTo>
                    <a:pt x="668" y="759"/>
                    <a:pt x="1048" y="1708"/>
                    <a:pt x="949" y="2656"/>
                  </a:cubicBezTo>
                  <a:lnTo>
                    <a:pt x="1048" y="2656"/>
                  </a:lnTo>
                  <a:cubicBezTo>
                    <a:pt x="1048" y="1708"/>
                    <a:pt x="668" y="668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113;p61">
              <a:extLst>
                <a:ext uri="{FF2B5EF4-FFF2-40B4-BE49-F238E27FC236}">
                  <a16:creationId xmlns:a16="http://schemas.microsoft.com/office/drawing/2014/main" id="{AE413D0B-E7DA-68ED-D3DD-FD4E2B732433}"/>
                </a:ext>
              </a:extLst>
            </p:cNvPr>
            <p:cNvSpPr/>
            <p:nvPr/>
          </p:nvSpPr>
          <p:spPr>
            <a:xfrm>
              <a:off x="2275032" y="1677215"/>
              <a:ext cx="24205" cy="78348"/>
            </a:xfrm>
            <a:custGeom>
              <a:avLst/>
              <a:gdLst/>
              <a:ahLst/>
              <a:cxnLst/>
              <a:rect l="l" t="t" r="r" b="b"/>
              <a:pathLst>
                <a:path w="380" h="1230" extrusionOk="0">
                  <a:moveTo>
                    <a:pt x="0" y="0"/>
                  </a:moveTo>
                  <a:cubicBezTo>
                    <a:pt x="190" y="380"/>
                    <a:pt x="281" y="759"/>
                    <a:pt x="281" y="1139"/>
                  </a:cubicBezTo>
                  <a:lnTo>
                    <a:pt x="281" y="1230"/>
                  </a:lnTo>
                  <a:cubicBezTo>
                    <a:pt x="379" y="1230"/>
                    <a:pt x="379" y="1230"/>
                    <a:pt x="379" y="1139"/>
                  </a:cubicBezTo>
                  <a:cubicBezTo>
                    <a:pt x="379" y="759"/>
                    <a:pt x="281" y="380"/>
                    <a:pt x="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114;p61">
              <a:extLst>
                <a:ext uri="{FF2B5EF4-FFF2-40B4-BE49-F238E27FC236}">
                  <a16:creationId xmlns:a16="http://schemas.microsoft.com/office/drawing/2014/main" id="{49463F2C-D77B-65A1-40E1-75F6F670AA7D}"/>
                </a:ext>
              </a:extLst>
            </p:cNvPr>
            <p:cNvSpPr/>
            <p:nvPr/>
          </p:nvSpPr>
          <p:spPr>
            <a:xfrm>
              <a:off x="2178340" y="1924690"/>
              <a:ext cx="120900" cy="103063"/>
            </a:xfrm>
            <a:custGeom>
              <a:avLst/>
              <a:gdLst/>
              <a:ahLst/>
              <a:cxnLst/>
              <a:rect l="l" t="t" r="r" b="b"/>
              <a:pathLst>
                <a:path w="1898" h="1618" extrusionOk="0">
                  <a:moveTo>
                    <a:pt x="1799" y="1"/>
                  </a:moveTo>
                  <a:cubicBezTo>
                    <a:pt x="1419" y="668"/>
                    <a:pt x="850" y="1238"/>
                    <a:pt x="91" y="1518"/>
                  </a:cubicBezTo>
                  <a:cubicBezTo>
                    <a:pt x="0" y="1518"/>
                    <a:pt x="0" y="1617"/>
                    <a:pt x="0" y="1617"/>
                  </a:cubicBezTo>
                  <a:lnTo>
                    <a:pt x="91" y="1617"/>
                  </a:lnTo>
                  <a:cubicBezTo>
                    <a:pt x="850" y="1329"/>
                    <a:pt x="1518" y="760"/>
                    <a:pt x="18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115;p61">
              <a:extLst>
                <a:ext uri="{FF2B5EF4-FFF2-40B4-BE49-F238E27FC236}">
                  <a16:creationId xmlns:a16="http://schemas.microsoft.com/office/drawing/2014/main" id="{F26F9C13-085A-58C1-E4D7-0BF0C25A8E10}"/>
                </a:ext>
              </a:extLst>
            </p:cNvPr>
            <p:cNvSpPr/>
            <p:nvPr/>
          </p:nvSpPr>
          <p:spPr>
            <a:xfrm>
              <a:off x="2232482" y="1948896"/>
              <a:ext cx="72553" cy="66755"/>
            </a:xfrm>
            <a:custGeom>
              <a:avLst/>
              <a:gdLst/>
              <a:ahLst/>
              <a:cxnLst/>
              <a:rect l="l" t="t" r="r" b="b"/>
              <a:pathLst>
                <a:path w="1139" h="1048" extrusionOk="0">
                  <a:moveTo>
                    <a:pt x="1047" y="0"/>
                  </a:moveTo>
                  <a:cubicBezTo>
                    <a:pt x="858" y="478"/>
                    <a:pt x="478" y="759"/>
                    <a:pt x="0" y="1047"/>
                  </a:cubicBezTo>
                  <a:cubicBezTo>
                    <a:pt x="478" y="858"/>
                    <a:pt x="858" y="478"/>
                    <a:pt x="11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116;p61">
              <a:extLst>
                <a:ext uri="{FF2B5EF4-FFF2-40B4-BE49-F238E27FC236}">
                  <a16:creationId xmlns:a16="http://schemas.microsoft.com/office/drawing/2014/main" id="{95CA13FA-0725-0BCA-1058-C8C4433E7BD8}"/>
                </a:ext>
              </a:extLst>
            </p:cNvPr>
            <p:cNvSpPr/>
            <p:nvPr/>
          </p:nvSpPr>
          <p:spPr>
            <a:xfrm>
              <a:off x="2190379" y="1761809"/>
              <a:ext cx="30066" cy="145040"/>
            </a:xfrm>
            <a:custGeom>
              <a:avLst/>
              <a:gdLst/>
              <a:ahLst/>
              <a:cxnLst/>
              <a:rect l="l" t="t" r="r" b="b"/>
              <a:pathLst>
                <a:path w="472" h="2277" extrusionOk="0">
                  <a:moveTo>
                    <a:pt x="92" y="0"/>
                  </a:moveTo>
                  <a:cubicBezTo>
                    <a:pt x="380" y="759"/>
                    <a:pt x="380" y="1609"/>
                    <a:pt x="1" y="2277"/>
                  </a:cubicBezTo>
                  <a:cubicBezTo>
                    <a:pt x="380" y="1609"/>
                    <a:pt x="471" y="759"/>
                    <a:pt x="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117;p61">
              <a:extLst>
                <a:ext uri="{FF2B5EF4-FFF2-40B4-BE49-F238E27FC236}">
                  <a16:creationId xmlns:a16="http://schemas.microsoft.com/office/drawing/2014/main" id="{E06A3376-D5BF-4541-853C-111026ABC18B}"/>
                </a:ext>
              </a:extLst>
            </p:cNvPr>
            <p:cNvSpPr/>
            <p:nvPr/>
          </p:nvSpPr>
          <p:spPr>
            <a:xfrm>
              <a:off x="2111969" y="1707409"/>
              <a:ext cx="60132" cy="139052"/>
            </a:xfrm>
            <a:custGeom>
              <a:avLst/>
              <a:gdLst/>
              <a:ahLst/>
              <a:cxnLst/>
              <a:rect l="l" t="t" r="r" b="b"/>
              <a:pathLst>
                <a:path w="944" h="2183" extrusionOk="0">
                  <a:moveTo>
                    <a:pt x="1" y="0"/>
                  </a:moveTo>
                  <a:lnTo>
                    <a:pt x="1" y="0"/>
                  </a:lnTo>
                  <a:cubicBezTo>
                    <a:pt x="287" y="191"/>
                    <a:pt x="565" y="568"/>
                    <a:pt x="663" y="945"/>
                  </a:cubicBezTo>
                  <a:cubicBezTo>
                    <a:pt x="754" y="1325"/>
                    <a:pt x="853" y="1704"/>
                    <a:pt x="853" y="2182"/>
                  </a:cubicBezTo>
                  <a:lnTo>
                    <a:pt x="944" y="2182"/>
                  </a:lnTo>
                  <a:cubicBezTo>
                    <a:pt x="853" y="1613"/>
                    <a:pt x="853" y="1325"/>
                    <a:pt x="754" y="945"/>
                  </a:cubicBezTo>
                  <a:cubicBezTo>
                    <a:pt x="565" y="568"/>
                    <a:pt x="287" y="19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118;p61">
              <a:extLst>
                <a:ext uri="{FF2B5EF4-FFF2-40B4-BE49-F238E27FC236}">
                  <a16:creationId xmlns:a16="http://schemas.microsoft.com/office/drawing/2014/main" id="{F01AEBBF-A37D-34CE-F669-4B648A383CE9}"/>
                </a:ext>
              </a:extLst>
            </p:cNvPr>
            <p:cNvSpPr/>
            <p:nvPr/>
          </p:nvSpPr>
          <p:spPr>
            <a:xfrm>
              <a:off x="2118275" y="1749960"/>
              <a:ext cx="35926" cy="60258"/>
            </a:xfrm>
            <a:custGeom>
              <a:avLst/>
              <a:gdLst/>
              <a:ahLst/>
              <a:cxnLst/>
              <a:rect l="l" t="t" r="r" b="b"/>
              <a:pathLst>
                <a:path w="564" h="946" extrusionOk="0">
                  <a:moveTo>
                    <a:pt x="0" y="0"/>
                  </a:moveTo>
                  <a:lnTo>
                    <a:pt x="0" y="0"/>
                  </a:lnTo>
                  <a:cubicBezTo>
                    <a:pt x="278" y="191"/>
                    <a:pt x="465" y="567"/>
                    <a:pt x="465" y="846"/>
                  </a:cubicBezTo>
                  <a:lnTo>
                    <a:pt x="465" y="945"/>
                  </a:lnTo>
                  <a:cubicBezTo>
                    <a:pt x="564" y="945"/>
                    <a:pt x="564" y="945"/>
                    <a:pt x="564" y="846"/>
                  </a:cubicBezTo>
                  <a:cubicBezTo>
                    <a:pt x="466" y="567"/>
                    <a:pt x="278" y="19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119;p61">
              <a:extLst>
                <a:ext uri="{FF2B5EF4-FFF2-40B4-BE49-F238E27FC236}">
                  <a16:creationId xmlns:a16="http://schemas.microsoft.com/office/drawing/2014/main" id="{615C1AD4-4FC7-2777-9982-8CEABC0F1271}"/>
                </a:ext>
              </a:extLst>
            </p:cNvPr>
            <p:cNvSpPr/>
            <p:nvPr/>
          </p:nvSpPr>
          <p:spPr>
            <a:xfrm>
              <a:off x="1857819" y="1761809"/>
              <a:ext cx="132939" cy="162939"/>
            </a:xfrm>
            <a:custGeom>
              <a:avLst/>
              <a:gdLst/>
              <a:ahLst/>
              <a:cxnLst/>
              <a:rect l="l" t="t" r="r" b="b"/>
              <a:pathLst>
                <a:path w="2087" h="2558" extrusionOk="0">
                  <a:moveTo>
                    <a:pt x="2087" y="0"/>
                  </a:moveTo>
                  <a:cubicBezTo>
                    <a:pt x="858" y="282"/>
                    <a:pt x="1" y="1420"/>
                    <a:pt x="191" y="2558"/>
                  </a:cubicBezTo>
                  <a:cubicBezTo>
                    <a:pt x="100" y="1420"/>
                    <a:pt x="858" y="282"/>
                    <a:pt x="20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120;p61">
              <a:extLst>
                <a:ext uri="{FF2B5EF4-FFF2-40B4-BE49-F238E27FC236}">
                  <a16:creationId xmlns:a16="http://schemas.microsoft.com/office/drawing/2014/main" id="{DCBF002A-4D2A-12CB-EC83-BEFAF8FAD1D3}"/>
                </a:ext>
              </a:extLst>
            </p:cNvPr>
            <p:cNvSpPr/>
            <p:nvPr/>
          </p:nvSpPr>
          <p:spPr>
            <a:xfrm>
              <a:off x="1845844" y="1827993"/>
              <a:ext cx="24142" cy="133001"/>
            </a:xfrm>
            <a:custGeom>
              <a:avLst/>
              <a:gdLst/>
              <a:ahLst/>
              <a:cxnLst/>
              <a:rect l="l" t="t" r="r" b="b"/>
              <a:pathLst>
                <a:path w="379" h="2088" extrusionOk="0">
                  <a:moveTo>
                    <a:pt x="379" y="1"/>
                  </a:moveTo>
                  <a:cubicBezTo>
                    <a:pt x="125" y="382"/>
                    <a:pt x="0" y="891"/>
                    <a:pt x="2" y="1385"/>
                  </a:cubicBezTo>
                  <a:lnTo>
                    <a:pt x="2" y="1385"/>
                  </a:lnTo>
                  <a:cubicBezTo>
                    <a:pt x="4" y="920"/>
                    <a:pt x="129" y="441"/>
                    <a:pt x="379" y="1"/>
                  </a:cubicBezTo>
                  <a:close/>
                  <a:moveTo>
                    <a:pt x="2" y="1385"/>
                  </a:moveTo>
                  <a:cubicBezTo>
                    <a:pt x="1" y="1625"/>
                    <a:pt x="33" y="1862"/>
                    <a:pt x="98" y="2088"/>
                  </a:cubicBezTo>
                  <a:cubicBezTo>
                    <a:pt x="35" y="1869"/>
                    <a:pt x="3" y="1629"/>
                    <a:pt x="2" y="13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121;p61">
              <a:extLst>
                <a:ext uri="{FF2B5EF4-FFF2-40B4-BE49-F238E27FC236}">
                  <a16:creationId xmlns:a16="http://schemas.microsoft.com/office/drawing/2014/main" id="{5341348C-9D4A-3FAC-4435-ADBA067E10CA}"/>
                </a:ext>
              </a:extLst>
            </p:cNvPr>
            <p:cNvSpPr/>
            <p:nvPr/>
          </p:nvSpPr>
          <p:spPr>
            <a:xfrm>
              <a:off x="1942472" y="2009347"/>
              <a:ext cx="120900" cy="72552"/>
            </a:xfrm>
            <a:custGeom>
              <a:avLst/>
              <a:gdLst/>
              <a:ahLst/>
              <a:cxnLst/>
              <a:rect l="l" t="t" r="r" b="b"/>
              <a:pathLst>
                <a:path w="1898" h="1139" extrusionOk="0">
                  <a:moveTo>
                    <a:pt x="0" y="1"/>
                  </a:moveTo>
                  <a:lnTo>
                    <a:pt x="0" y="1"/>
                  </a:lnTo>
                  <a:cubicBezTo>
                    <a:pt x="380" y="668"/>
                    <a:pt x="1047" y="1138"/>
                    <a:pt x="1806" y="1138"/>
                  </a:cubicBezTo>
                  <a:lnTo>
                    <a:pt x="1897" y="1047"/>
                  </a:lnTo>
                  <a:lnTo>
                    <a:pt x="1806" y="1047"/>
                  </a:lnTo>
                  <a:cubicBezTo>
                    <a:pt x="1047" y="1047"/>
                    <a:pt x="380" y="668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122;p61">
              <a:extLst>
                <a:ext uri="{FF2B5EF4-FFF2-40B4-BE49-F238E27FC236}">
                  <a16:creationId xmlns:a16="http://schemas.microsoft.com/office/drawing/2014/main" id="{314403A8-ABA2-3E75-F551-2054A2E9458C}"/>
                </a:ext>
              </a:extLst>
            </p:cNvPr>
            <p:cNvSpPr/>
            <p:nvPr/>
          </p:nvSpPr>
          <p:spPr>
            <a:xfrm>
              <a:off x="1948714" y="2045529"/>
              <a:ext cx="96758" cy="60513"/>
            </a:xfrm>
            <a:custGeom>
              <a:avLst/>
              <a:gdLst/>
              <a:ahLst/>
              <a:cxnLst/>
              <a:rect l="l" t="t" r="r" b="b"/>
              <a:pathLst>
                <a:path w="1519" h="950" extrusionOk="0">
                  <a:moveTo>
                    <a:pt x="1" y="1"/>
                  </a:moveTo>
                  <a:lnTo>
                    <a:pt x="1" y="100"/>
                  </a:lnTo>
                  <a:cubicBezTo>
                    <a:pt x="281" y="570"/>
                    <a:pt x="949" y="949"/>
                    <a:pt x="1518" y="949"/>
                  </a:cubicBezTo>
                  <a:cubicBezTo>
                    <a:pt x="949" y="858"/>
                    <a:pt x="380" y="570"/>
                    <a:pt x="92" y="10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123;p61">
              <a:extLst>
                <a:ext uri="{FF2B5EF4-FFF2-40B4-BE49-F238E27FC236}">
                  <a16:creationId xmlns:a16="http://schemas.microsoft.com/office/drawing/2014/main" id="{72E8F73A-6822-C8C6-D920-B96F977BDCF0}"/>
                </a:ext>
              </a:extLst>
            </p:cNvPr>
            <p:cNvSpPr/>
            <p:nvPr/>
          </p:nvSpPr>
          <p:spPr>
            <a:xfrm>
              <a:off x="1936612" y="1628612"/>
              <a:ext cx="175044" cy="24460"/>
            </a:xfrm>
            <a:custGeom>
              <a:avLst/>
              <a:gdLst/>
              <a:ahLst/>
              <a:cxnLst/>
              <a:rect l="l" t="t" r="r" b="b"/>
              <a:pathLst>
                <a:path w="2748" h="384" extrusionOk="0">
                  <a:moveTo>
                    <a:pt x="1374" y="1"/>
                  </a:moveTo>
                  <a:cubicBezTo>
                    <a:pt x="900" y="1"/>
                    <a:pt x="426" y="95"/>
                    <a:pt x="1" y="285"/>
                  </a:cubicBezTo>
                  <a:lnTo>
                    <a:pt x="1" y="384"/>
                  </a:lnTo>
                  <a:cubicBezTo>
                    <a:pt x="426" y="194"/>
                    <a:pt x="875" y="99"/>
                    <a:pt x="1326" y="99"/>
                  </a:cubicBezTo>
                  <a:cubicBezTo>
                    <a:pt x="1777" y="99"/>
                    <a:pt x="2228" y="194"/>
                    <a:pt x="2657" y="384"/>
                  </a:cubicBezTo>
                  <a:cubicBezTo>
                    <a:pt x="2657" y="384"/>
                    <a:pt x="2748" y="384"/>
                    <a:pt x="2748" y="285"/>
                  </a:cubicBezTo>
                  <a:cubicBezTo>
                    <a:pt x="2323" y="95"/>
                    <a:pt x="1849" y="1"/>
                    <a:pt x="13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124;p61">
              <a:extLst>
                <a:ext uri="{FF2B5EF4-FFF2-40B4-BE49-F238E27FC236}">
                  <a16:creationId xmlns:a16="http://schemas.microsoft.com/office/drawing/2014/main" id="{89B15BF7-EF72-A6CE-39A1-4BACF30C5BAA}"/>
                </a:ext>
              </a:extLst>
            </p:cNvPr>
            <p:cNvSpPr/>
            <p:nvPr/>
          </p:nvSpPr>
          <p:spPr>
            <a:xfrm>
              <a:off x="1913044" y="1604661"/>
              <a:ext cx="126123" cy="29811"/>
            </a:xfrm>
            <a:custGeom>
              <a:avLst/>
              <a:gdLst/>
              <a:ahLst/>
              <a:cxnLst/>
              <a:rect l="l" t="t" r="r" b="b"/>
              <a:pathLst>
                <a:path w="1980" h="468" extrusionOk="0">
                  <a:moveTo>
                    <a:pt x="1980" y="1"/>
                  </a:moveTo>
                  <a:cubicBezTo>
                    <a:pt x="1323" y="1"/>
                    <a:pt x="568" y="189"/>
                    <a:pt x="0" y="467"/>
                  </a:cubicBezTo>
                  <a:lnTo>
                    <a:pt x="0" y="467"/>
                  </a:lnTo>
                  <a:cubicBezTo>
                    <a:pt x="470" y="237"/>
                    <a:pt x="1067" y="69"/>
                    <a:pt x="1631" y="69"/>
                  </a:cubicBezTo>
                  <a:cubicBezTo>
                    <a:pt x="1749" y="69"/>
                    <a:pt x="1866" y="76"/>
                    <a:pt x="1980" y="92"/>
                  </a:cubicBezTo>
                  <a:lnTo>
                    <a:pt x="1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125;p61">
              <a:extLst>
                <a:ext uri="{FF2B5EF4-FFF2-40B4-BE49-F238E27FC236}">
                  <a16:creationId xmlns:a16="http://schemas.microsoft.com/office/drawing/2014/main" id="{8969D140-7650-9301-8967-8742100A44CB}"/>
                </a:ext>
              </a:extLst>
            </p:cNvPr>
            <p:cNvSpPr/>
            <p:nvPr/>
          </p:nvSpPr>
          <p:spPr>
            <a:xfrm>
              <a:off x="1960817" y="1912587"/>
              <a:ext cx="90452" cy="103063"/>
            </a:xfrm>
            <a:custGeom>
              <a:avLst/>
              <a:gdLst/>
              <a:ahLst/>
              <a:cxnLst/>
              <a:rect l="l" t="t" r="r" b="b"/>
              <a:pathLst>
                <a:path w="1420" h="1618" extrusionOk="0">
                  <a:moveTo>
                    <a:pt x="0" y="1"/>
                  </a:moveTo>
                  <a:lnTo>
                    <a:pt x="0" y="100"/>
                  </a:lnTo>
                  <a:cubicBezTo>
                    <a:pt x="190" y="760"/>
                    <a:pt x="759" y="1519"/>
                    <a:pt x="1419" y="1617"/>
                  </a:cubicBezTo>
                  <a:cubicBezTo>
                    <a:pt x="759" y="1519"/>
                    <a:pt x="190" y="760"/>
                    <a:pt x="91" y="100"/>
                  </a:cubicBezTo>
                  <a:cubicBezTo>
                    <a:pt x="91" y="1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126;p61">
              <a:extLst>
                <a:ext uri="{FF2B5EF4-FFF2-40B4-BE49-F238E27FC236}">
                  <a16:creationId xmlns:a16="http://schemas.microsoft.com/office/drawing/2014/main" id="{E4D6B9C5-5510-327B-5619-C756DCBAD6C3}"/>
                </a:ext>
              </a:extLst>
            </p:cNvPr>
            <p:cNvSpPr/>
            <p:nvPr/>
          </p:nvSpPr>
          <p:spPr>
            <a:xfrm>
              <a:off x="2033303" y="1955202"/>
              <a:ext cx="126697" cy="30002"/>
            </a:xfrm>
            <a:custGeom>
              <a:avLst/>
              <a:gdLst/>
              <a:ahLst/>
              <a:cxnLst/>
              <a:rect l="l" t="t" r="r" b="b"/>
              <a:pathLst>
                <a:path w="1989" h="471" extrusionOk="0">
                  <a:moveTo>
                    <a:pt x="1898" y="189"/>
                  </a:moveTo>
                  <a:cubicBezTo>
                    <a:pt x="1799" y="281"/>
                    <a:pt x="1708" y="281"/>
                    <a:pt x="1518" y="379"/>
                  </a:cubicBezTo>
                  <a:cubicBezTo>
                    <a:pt x="1708" y="379"/>
                    <a:pt x="1898" y="281"/>
                    <a:pt x="1989" y="189"/>
                  </a:cubicBezTo>
                  <a:close/>
                  <a:moveTo>
                    <a:pt x="1" y="0"/>
                  </a:moveTo>
                  <a:cubicBezTo>
                    <a:pt x="282" y="281"/>
                    <a:pt x="661" y="470"/>
                    <a:pt x="1139" y="470"/>
                  </a:cubicBezTo>
                  <a:cubicBezTo>
                    <a:pt x="1230" y="470"/>
                    <a:pt x="1420" y="470"/>
                    <a:pt x="1518" y="379"/>
                  </a:cubicBezTo>
                  <a:lnTo>
                    <a:pt x="1518" y="379"/>
                  </a:lnTo>
                  <a:cubicBezTo>
                    <a:pt x="1385" y="400"/>
                    <a:pt x="1252" y="412"/>
                    <a:pt x="1121" y="412"/>
                  </a:cubicBezTo>
                  <a:cubicBezTo>
                    <a:pt x="693" y="412"/>
                    <a:pt x="292" y="29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127;p61">
              <a:extLst>
                <a:ext uri="{FF2B5EF4-FFF2-40B4-BE49-F238E27FC236}">
                  <a16:creationId xmlns:a16="http://schemas.microsoft.com/office/drawing/2014/main" id="{A3FEB01A-2783-5D5F-1F7F-2BEA2A9180AB}"/>
                </a:ext>
              </a:extLst>
            </p:cNvPr>
            <p:cNvSpPr/>
            <p:nvPr/>
          </p:nvSpPr>
          <p:spPr>
            <a:xfrm>
              <a:off x="1966613" y="1803851"/>
              <a:ext cx="42614" cy="30511"/>
            </a:xfrm>
            <a:custGeom>
              <a:avLst/>
              <a:gdLst/>
              <a:ahLst/>
              <a:cxnLst/>
              <a:rect l="l" t="t" r="r" b="b"/>
              <a:pathLst>
                <a:path w="669" h="479" extrusionOk="0">
                  <a:moveTo>
                    <a:pt x="668" y="0"/>
                  </a:moveTo>
                  <a:cubicBezTo>
                    <a:pt x="380" y="99"/>
                    <a:pt x="190" y="289"/>
                    <a:pt x="0" y="479"/>
                  </a:cubicBezTo>
                  <a:cubicBezTo>
                    <a:pt x="190" y="289"/>
                    <a:pt x="478" y="99"/>
                    <a:pt x="668" y="99"/>
                  </a:cubicBezTo>
                  <a:lnTo>
                    <a:pt x="6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128;p61">
              <a:extLst>
                <a:ext uri="{FF2B5EF4-FFF2-40B4-BE49-F238E27FC236}">
                  <a16:creationId xmlns:a16="http://schemas.microsoft.com/office/drawing/2014/main" id="{FC909A79-3FBE-FB17-9508-398CADFFB196}"/>
                </a:ext>
              </a:extLst>
            </p:cNvPr>
            <p:cNvSpPr/>
            <p:nvPr/>
          </p:nvSpPr>
          <p:spPr>
            <a:xfrm>
              <a:off x="1803677" y="1727220"/>
              <a:ext cx="223391" cy="70896"/>
            </a:xfrm>
            <a:custGeom>
              <a:avLst/>
              <a:gdLst/>
              <a:ahLst/>
              <a:cxnLst/>
              <a:rect l="l" t="t" r="r" b="b"/>
              <a:pathLst>
                <a:path w="3507" h="1113" extrusionOk="0">
                  <a:moveTo>
                    <a:pt x="2492" y="0"/>
                  </a:moveTo>
                  <a:cubicBezTo>
                    <a:pt x="1630" y="0"/>
                    <a:pt x="742" y="337"/>
                    <a:pt x="1" y="1014"/>
                  </a:cubicBezTo>
                  <a:lnTo>
                    <a:pt x="1" y="1112"/>
                  </a:lnTo>
                  <a:lnTo>
                    <a:pt x="92" y="1014"/>
                  </a:lnTo>
                  <a:cubicBezTo>
                    <a:pt x="759" y="416"/>
                    <a:pt x="1615" y="51"/>
                    <a:pt x="2460" y="51"/>
                  </a:cubicBezTo>
                  <a:cubicBezTo>
                    <a:pt x="2815" y="51"/>
                    <a:pt x="3170" y="115"/>
                    <a:pt x="3507" y="255"/>
                  </a:cubicBezTo>
                  <a:lnTo>
                    <a:pt x="3507" y="164"/>
                  </a:lnTo>
                  <a:cubicBezTo>
                    <a:pt x="3180" y="55"/>
                    <a:pt x="2838" y="0"/>
                    <a:pt x="24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9129;p61">
              <a:extLst>
                <a:ext uri="{FF2B5EF4-FFF2-40B4-BE49-F238E27FC236}">
                  <a16:creationId xmlns:a16="http://schemas.microsoft.com/office/drawing/2014/main" id="{A8743B5C-836E-DDB6-BA1E-92FBCAA55904}"/>
                </a:ext>
              </a:extLst>
            </p:cNvPr>
            <p:cNvSpPr/>
            <p:nvPr/>
          </p:nvSpPr>
          <p:spPr>
            <a:xfrm>
              <a:off x="2117892" y="1592621"/>
              <a:ext cx="102555" cy="120899"/>
            </a:xfrm>
            <a:custGeom>
              <a:avLst/>
              <a:gdLst/>
              <a:ahLst/>
              <a:cxnLst/>
              <a:rect l="l" t="t" r="r" b="b"/>
              <a:pathLst>
                <a:path w="1610" h="1898" extrusionOk="0">
                  <a:moveTo>
                    <a:pt x="1" y="0"/>
                  </a:moveTo>
                  <a:lnTo>
                    <a:pt x="1" y="91"/>
                  </a:lnTo>
                  <a:cubicBezTo>
                    <a:pt x="190" y="91"/>
                    <a:pt x="281" y="91"/>
                    <a:pt x="380" y="190"/>
                  </a:cubicBezTo>
                  <a:cubicBezTo>
                    <a:pt x="949" y="569"/>
                    <a:pt x="1420" y="1230"/>
                    <a:pt x="1518" y="1897"/>
                  </a:cubicBezTo>
                  <a:lnTo>
                    <a:pt x="1609" y="1897"/>
                  </a:lnTo>
                  <a:cubicBezTo>
                    <a:pt x="1420" y="1138"/>
                    <a:pt x="1040" y="569"/>
                    <a:pt x="471" y="190"/>
                  </a:cubicBezTo>
                  <a:cubicBezTo>
                    <a:pt x="281" y="91"/>
                    <a:pt x="190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9130;p61">
              <a:extLst>
                <a:ext uri="{FF2B5EF4-FFF2-40B4-BE49-F238E27FC236}">
                  <a16:creationId xmlns:a16="http://schemas.microsoft.com/office/drawing/2014/main" id="{75FCBA85-E5E2-88AA-A353-6D945B680C3A}"/>
                </a:ext>
              </a:extLst>
            </p:cNvPr>
            <p:cNvSpPr/>
            <p:nvPr/>
          </p:nvSpPr>
          <p:spPr>
            <a:xfrm>
              <a:off x="2311275" y="1749706"/>
              <a:ext cx="66247" cy="150900"/>
            </a:xfrm>
            <a:custGeom>
              <a:avLst/>
              <a:gdLst/>
              <a:ahLst/>
              <a:cxnLst/>
              <a:rect l="l" t="t" r="r" b="b"/>
              <a:pathLst>
                <a:path w="1040" h="2369" extrusionOk="0">
                  <a:moveTo>
                    <a:pt x="949" y="1"/>
                  </a:moveTo>
                  <a:cubicBezTo>
                    <a:pt x="1040" y="850"/>
                    <a:pt x="660" y="1708"/>
                    <a:pt x="0" y="2277"/>
                  </a:cubicBezTo>
                  <a:lnTo>
                    <a:pt x="0" y="2368"/>
                  </a:lnTo>
                  <a:cubicBezTo>
                    <a:pt x="759" y="1799"/>
                    <a:pt x="1040" y="850"/>
                    <a:pt x="10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9131;p61">
              <a:extLst>
                <a:ext uri="{FF2B5EF4-FFF2-40B4-BE49-F238E27FC236}">
                  <a16:creationId xmlns:a16="http://schemas.microsoft.com/office/drawing/2014/main" id="{1D79F439-6735-0711-8E64-1EF31A61E2ED}"/>
                </a:ext>
              </a:extLst>
            </p:cNvPr>
            <p:cNvSpPr/>
            <p:nvPr/>
          </p:nvSpPr>
          <p:spPr>
            <a:xfrm>
              <a:off x="2081649" y="2069735"/>
              <a:ext cx="175044" cy="30511"/>
            </a:xfrm>
            <a:custGeom>
              <a:avLst/>
              <a:gdLst/>
              <a:ahLst/>
              <a:cxnLst/>
              <a:rect l="l" t="t" r="r" b="b"/>
              <a:pathLst>
                <a:path w="2748" h="479" extrusionOk="0">
                  <a:moveTo>
                    <a:pt x="2748" y="0"/>
                  </a:moveTo>
                  <a:cubicBezTo>
                    <a:pt x="2298" y="253"/>
                    <a:pt x="1793" y="372"/>
                    <a:pt x="1305" y="372"/>
                  </a:cubicBezTo>
                  <a:cubicBezTo>
                    <a:pt x="871" y="372"/>
                    <a:pt x="449" y="278"/>
                    <a:pt x="92" y="99"/>
                  </a:cubicBezTo>
                  <a:lnTo>
                    <a:pt x="0" y="99"/>
                  </a:lnTo>
                  <a:cubicBezTo>
                    <a:pt x="0" y="99"/>
                    <a:pt x="0" y="190"/>
                    <a:pt x="92" y="190"/>
                  </a:cubicBezTo>
                  <a:cubicBezTo>
                    <a:pt x="471" y="380"/>
                    <a:pt x="850" y="478"/>
                    <a:pt x="1329" y="478"/>
                  </a:cubicBezTo>
                  <a:cubicBezTo>
                    <a:pt x="1799" y="478"/>
                    <a:pt x="2277" y="289"/>
                    <a:pt x="2748" y="99"/>
                  </a:cubicBezTo>
                  <a:lnTo>
                    <a:pt x="27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132;p61">
              <a:extLst>
                <a:ext uri="{FF2B5EF4-FFF2-40B4-BE49-F238E27FC236}">
                  <a16:creationId xmlns:a16="http://schemas.microsoft.com/office/drawing/2014/main" id="{1A81A08B-5FEB-0783-21D0-BE8000C6E869}"/>
                </a:ext>
              </a:extLst>
            </p:cNvPr>
            <p:cNvSpPr/>
            <p:nvPr/>
          </p:nvSpPr>
          <p:spPr>
            <a:xfrm>
              <a:off x="1864125" y="1967241"/>
              <a:ext cx="66310" cy="162939"/>
            </a:xfrm>
            <a:custGeom>
              <a:avLst/>
              <a:gdLst/>
              <a:ahLst/>
              <a:cxnLst/>
              <a:rect l="l" t="t" r="r" b="b"/>
              <a:pathLst>
                <a:path w="1041" h="2558" extrusionOk="0">
                  <a:moveTo>
                    <a:pt x="190" y="0"/>
                  </a:moveTo>
                  <a:cubicBezTo>
                    <a:pt x="1" y="949"/>
                    <a:pt x="380" y="1898"/>
                    <a:pt x="1040" y="2558"/>
                  </a:cubicBezTo>
                  <a:cubicBezTo>
                    <a:pt x="380" y="1898"/>
                    <a:pt x="92" y="949"/>
                    <a:pt x="190" y="92"/>
                  </a:cubicBezTo>
                  <a:lnTo>
                    <a:pt x="1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Australian Dark Energy Survey (OzDES)</a:t>
            </a:r>
            <a:endParaRPr dirty="0"/>
          </a:p>
        </p:txBody>
      </p:sp>
      <p:sp>
        <p:nvSpPr>
          <p:cNvPr id="5517" name="Google Shape;5517;p31"/>
          <p:cNvSpPr txBox="1">
            <a:spLocks noGrp="1"/>
          </p:cNvSpPr>
          <p:nvPr>
            <p:ph type="body" idx="1"/>
          </p:nvPr>
        </p:nvSpPr>
        <p:spPr>
          <a:xfrm>
            <a:off x="713325" y="1256175"/>
            <a:ext cx="7717800" cy="28373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N" sz="2000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000" dirty="0" err="1"/>
              <a:t>AAOmega</a:t>
            </a:r>
            <a:r>
              <a:rPr lang="en-IN" sz="2000" dirty="0"/>
              <a:t> Spectrograph on the Anglo-Australian Telescope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First survey of Mg-II absorbers from the Southern Hemisphere.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QSO spectra wavelength range: 3700Å to 8800Å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Low resolution: 1400 - 1700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516" name="Google Shape;5516;p31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713225" y="445025"/>
                <a:ext cx="7717800" cy="5727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/>
                  <a:t>Mass Density of Mg-II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dirty="0"/>
                  <a:t>)</a:t>
                </a:r>
                <a:endParaRPr dirty="0"/>
              </a:p>
            </p:txBody>
          </p:sp>
        </mc:Choice>
        <mc:Fallback>
          <p:sp>
            <p:nvSpPr>
              <p:cNvPr id="5516" name="Google Shape;5516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13225" y="445025"/>
                <a:ext cx="7717800" cy="572700"/>
              </a:xfrm>
              <a:prstGeom prst="rect">
                <a:avLst/>
              </a:prstGeom>
              <a:blipFill>
                <a:blip r:embed="rId3"/>
                <a:stretch>
                  <a:fillRect t="-15957" b="-265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17" name="Google Shape;5517;p31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713325" y="1256175"/>
                <a:ext cx="7717800" cy="283736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IN" sz="2000" dirty="0"/>
                  <a:t>Density of Mg-II relative to the critical density.</a:t>
                </a:r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IN" sz="2000" dirty="0"/>
                  <a:t>Indicator of the mass in Mg-II bearing clouds in galaxy halos.</a:t>
                </a:r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IN" sz="2000" dirty="0"/>
                  <a:t>Never been obtained for z&lt;2.</a:t>
                </a:r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3200" i="1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  <m:r>
                      <a:rPr lang="en-IN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sub>
                        </m:sSub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IN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𝑡𝑜𝑡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IN" sz="2800" dirty="0"/>
                  <a:t>  </a:t>
                </a:r>
                <a:endParaRPr lang="en-IN" sz="2000" dirty="0"/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</p:txBody>
          </p:sp>
        </mc:Choice>
        <mc:Fallback>
          <p:sp>
            <p:nvSpPr>
              <p:cNvPr id="5517" name="Google Shape;5517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13325" y="1256175"/>
                <a:ext cx="7717800" cy="2837360"/>
              </a:xfrm>
              <a:prstGeom prst="rect">
                <a:avLst/>
              </a:prstGeom>
              <a:blipFill>
                <a:blip r:embed="rId4"/>
                <a:stretch>
                  <a:fillRect l="-79" t="-40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4A97C3AE-E003-C49D-D4F1-FC551B141237}"/>
              </a:ext>
            </a:extLst>
          </p:cNvPr>
          <p:cNvGrpSpPr/>
          <p:nvPr/>
        </p:nvGrpSpPr>
        <p:grpSpPr>
          <a:xfrm>
            <a:off x="5528931" y="2919404"/>
            <a:ext cx="2996493" cy="732103"/>
            <a:chOff x="5507666" y="2674855"/>
            <a:chExt cx="2996493" cy="73210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9BC25D6-176E-E460-6D6A-31EF967678BC}"/>
                </a:ext>
              </a:extLst>
            </p:cNvPr>
            <p:cNvSpPr/>
            <p:nvPr/>
          </p:nvSpPr>
          <p:spPr>
            <a:xfrm>
              <a:off x="5507666" y="2674855"/>
              <a:ext cx="754912" cy="595423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noFill/>
              </a:endParaRP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7DAC6DA-B2C3-9D7E-BB1F-99FA38E6D702}"/>
                </a:ext>
              </a:extLst>
            </p:cNvPr>
            <p:cNvCxnSpPr>
              <a:stCxn id="39" idx="6"/>
            </p:cNvCxnSpPr>
            <p:nvPr/>
          </p:nvCxnSpPr>
          <p:spPr>
            <a:xfrm>
              <a:off x="6262578" y="2972567"/>
              <a:ext cx="829338" cy="2581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FA90714-3655-F6AF-F035-0E76FE413CA6}"/>
                </a:ext>
              </a:extLst>
            </p:cNvPr>
            <p:cNvSpPr txBox="1"/>
            <p:nvPr/>
          </p:nvSpPr>
          <p:spPr>
            <a:xfrm>
              <a:off x="7090028" y="2699072"/>
              <a:ext cx="14141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000" dirty="0">
                  <a:solidFill>
                    <a:srgbClr val="FF0000"/>
                  </a:solidFill>
                  <a:latin typeface="Aharoni" panose="020B0604020202020204" pitchFamily="2" charset="-79"/>
                  <a:cs typeface="Aharoni" panose="020B0604020202020204" pitchFamily="2" charset="-79"/>
                </a:rPr>
                <a:t>Column Density!!!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51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324" y="104783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>
                <a:solidFill>
                  <a:schemeClr val="accent5">
                    <a:lumMod val="50000"/>
                  </a:schemeClr>
                </a:solidFill>
                <a:latin typeface="Corbel Light" panose="020B0303020204020204" pitchFamily="34" charset="0"/>
              </a:rPr>
              <a:t>Column densities for a low resolution sample</a:t>
            </a:r>
            <a:endParaRPr dirty="0">
              <a:solidFill>
                <a:schemeClr val="accent5">
                  <a:lumMod val="50000"/>
                </a:schemeClr>
              </a:solidFill>
              <a:latin typeface="Corbel Light" panose="020B0303020204020204" pitchFamily="34" charset="0"/>
            </a:endParaRPr>
          </a:p>
        </p:txBody>
      </p:sp>
      <p:sp>
        <p:nvSpPr>
          <p:cNvPr id="5517" name="Google Shape;5517;p31"/>
          <p:cNvSpPr txBox="1">
            <a:spLocks noGrp="1"/>
          </p:cNvSpPr>
          <p:nvPr>
            <p:ph type="body" idx="1"/>
          </p:nvPr>
        </p:nvSpPr>
        <p:spPr>
          <a:xfrm>
            <a:off x="548048" y="391133"/>
            <a:ext cx="8047903" cy="15295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dirty="0"/>
              <a:t>Step 1. Plot Voigt-Profile column densities (N) against the rest-frame 	equivalent widths (W) for absorbers from a high-res survey.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2011F0-AE0F-2C22-7DF0-E3EBEC21C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690" y="1453271"/>
            <a:ext cx="4218619" cy="33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2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324" y="104783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>
                <a:solidFill>
                  <a:schemeClr val="accent5">
                    <a:lumMod val="50000"/>
                  </a:schemeClr>
                </a:solidFill>
                <a:latin typeface="Corbel Light" panose="020B0303020204020204" pitchFamily="34" charset="0"/>
              </a:rPr>
              <a:t>Column densities for a low resolution sample</a:t>
            </a:r>
            <a:endParaRPr dirty="0">
              <a:solidFill>
                <a:schemeClr val="accent5">
                  <a:lumMod val="50000"/>
                </a:schemeClr>
              </a:solidFill>
              <a:latin typeface="Corbel Light" panose="020B0303020204020204" pitchFamily="34" charset="0"/>
            </a:endParaRPr>
          </a:p>
        </p:txBody>
      </p:sp>
      <p:sp>
        <p:nvSpPr>
          <p:cNvPr id="5517" name="Google Shape;5517;p31"/>
          <p:cNvSpPr txBox="1">
            <a:spLocks noGrp="1"/>
          </p:cNvSpPr>
          <p:nvPr>
            <p:ph type="body" idx="1"/>
          </p:nvPr>
        </p:nvSpPr>
        <p:spPr>
          <a:xfrm>
            <a:off x="1096097" y="362944"/>
            <a:ext cx="8047903" cy="15295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dirty="0"/>
              <a:t>Step 2. Create a model that describes the N-EW distribution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A9C02-0DE5-04B0-5EC3-D4A1597E1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499" y="1577958"/>
            <a:ext cx="4146999" cy="3083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48BCA4-93B3-93EF-9A57-7A7EAABA59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498" y="1577958"/>
            <a:ext cx="4147000" cy="311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324" y="104783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>
                <a:solidFill>
                  <a:schemeClr val="accent5">
                    <a:lumMod val="50000"/>
                  </a:schemeClr>
                </a:solidFill>
                <a:latin typeface="Corbel Light" panose="020B0303020204020204" pitchFamily="34" charset="0"/>
              </a:rPr>
              <a:t>Column densities for a low resolution sample</a:t>
            </a:r>
            <a:endParaRPr dirty="0">
              <a:solidFill>
                <a:schemeClr val="accent5">
                  <a:lumMod val="50000"/>
                </a:schemeClr>
              </a:solidFill>
              <a:latin typeface="Corbel Light" panose="020B0303020204020204" pitchFamily="34" charset="0"/>
            </a:endParaRPr>
          </a:p>
        </p:txBody>
      </p:sp>
      <p:sp>
        <p:nvSpPr>
          <p:cNvPr id="5517" name="Google Shape;5517;p31"/>
          <p:cNvSpPr txBox="1">
            <a:spLocks noGrp="1"/>
          </p:cNvSpPr>
          <p:nvPr>
            <p:ph type="body" idx="1"/>
          </p:nvPr>
        </p:nvSpPr>
        <p:spPr>
          <a:xfrm>
            <a:off x="548048" y="548756"/>
            <a:ext cx="8047903" cy="15295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dirty="0"/>
              <a:t>Step 3. Run a 2D P(K-S) test on a million realisations of the model. 	This tells us if the model and the data are consistent with 	being drawn from the same distribution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N" sz="2000" dirty="0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B4389D38-B8DD-7154-5FBC-AD074B230F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89767" y="2419349"/>
            <a:ext cx="1534633" cy="153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094A379B-A41B-9AEE-6E94-C311F1C67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340" y="1758569"/>
            <a:ext cx="6417223" cy="317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324" y="104783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>
                <a:solidFill>
                  <a:schemeClr val="accent5">
                    <a:lumMod val="50000"/>
                  </a:schemeClr>
                </a:solidFill>
                <a:latin typeface="Corbel Light" panose="020B0303020204020204" pitchFamily="34" charset="0"/>
              </a:rPr>
              <a:t>Column densities for a low resolution sample</a:t>
            </a:r>
            <a:endParaRPr dirty="0">
              <a:solidFill>
                <a:schemeClr val="accent5">
                  <a:lumMod val="50000"/>
                </a:schemeClr>
              </a:solidFill>
              <a:latin typeface="Corbel Light" panose="020B03030202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17" name="Google Shape;5517;p31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62988" y="1477365"/>
                <a:ext cx="8047903" cy="1529554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N" sz="2400" dirty="0"/>
                  <a:t>Step 4. Input the low res </a:t>
                </a:r>
                <a:r>
                  <a:rPr lang="en-IN" sz="2400" dirty="0" err="1"/>
                  <a:t>Ws</a:t>
                </a:r>
                <a:r>
                  <a:rPr lang="en-IN" sz="2400" dirty="0"/>
                  <a:t> into the model to generate 	  column densities and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sz="2400" dirty="0"/>
                  <a:t>, which gives 	  us….. </a:t>
                </a:r>
              </a:p>
            </p:txBody>
          </p:sp>
        </mc:Choice>
        <mc:Fallback>
          <p:sp>
            <p:nvSpPr>
              <p:cNvPr id="5517" name="Google Shape;5517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2988" y="1477365"/>
                <a:ext cx="8047903" cy="1529554"/>
              </a:xfrm>
              <a:prstGeom prst="rect">
                <a:avLst/>
              </a:prstGeom>
              <a:blipFill>
                <a:blip r:embed="rId3"/>
                <a:stretch>
                  <a:fillRect l="-1212" r="-136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utoShape 2">
            <a:extLst>
              <a:ext uri="{FF2B5EF4-FFF2-40B4-BE49-F238E27FC236}">
                <a16:creationId xmlns:a16="http://schemas.microsoft.com/office/drawing/2014/main" id="{B4389D38-B8DD-7154-5FBC-AD074B230F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89767" y="2419349"/>
            <a:ext cx="1534633" cy="153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70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516" name="Google Shape;5516;p31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713325" y="136680"/>
                <a:ext cx="7717800" cy="5727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/>
                  <a:t>Mass Density of Mg-II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dirty="0"/>
                  <a:t>)</a:t>
                </a:r>
                <a:endParaRPr dirty="0"/>
              </a:p>
            </p:txBody>
          </p:sp>
        </mc:Choice>
        <mc:Fallback>
          <p:sp>
            <p:nvSpPr>
              <p:cNvPr id="5516" name="Google Shape;5516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13325" y="136680"/>
                <a:ext cx="7717800" cy="572700"/>
              </a:xfrm>
              <a:prstGeom prst="rect">
                <a:avLst/>
              </a:prstGeom>
              <a:blipFill>
                <a:blip r:embed="rId3"/>
                <a:stretch>
                  <a:fillRect t="-15957" b="-265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17" name="Google Shape;5517;p31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713325" y="957771"/>
                <a:ext cx="7717800" cy="764011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IN" sz="2000" dirty="0"/>
                  <a:t>First measurement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sz="2000" dirty="0"/>
                  <a:t> for z &lt; 2.</a:t>
                </a:r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</p:txBody>
          </p:sp>
        </mc:Choice>
        <mc:Fallback>
          <p:sp>
            <p:nvSpPr>
              <p:cNvPr id="5517" name="Google Shape;5517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13325" y="957771"/>
                <a:ext cx="7717800" cy="764011"/>
              </a:xfrm>
              <a:prstGeom prst="rect">
                <a:avLst/>
              </a:prstGeom>
              <a:blipFill>
                <a:blip r:embed="rId4"/>
                <a:stretch>
                  <a:fillRect l="-7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21B93EF-FFE0-3A36-8528-2BE189DDE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6875" y="1471079"/>
            <a:ext cx="4554774" cy="34613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59EAC6-4D45-DE5B-390F-70CCE3A73B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6875" y="1471079"/>
            <a:ext cx="4640864" cy="346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7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6" name="Google Shape;5516;p31"/>
          <p:cNvSpPr txBox="1">
            <a:spLocks noGrp="1"/>
          </p:cNvSpPr>
          <p:nvPr>
            <p:ph type="title"/>
          </p:nvPr>
        </p:nvSpPr>
        <p:spPr>
          <a:xfrm>
            <a:off x="713100" y="0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Conclusions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17" name="Google Shape;5517;p31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713100" y="1042157"/>
                <a:ext cx="7717800" cy="305918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en-IN" sz="2000" dirty="0"/>
                  <a:t>We develop a new method to measure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sz="2000" dirty="0"/>
                  <a:t> from low resolution spectra. Can be applied to over a million low res spectra in SDSS to yield tremendous precision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sz="2000" dirty="0"/>
                  <a:t> and other ions.</a:t>
                </a:r>
              </a:p>
              <a:p>
                <a:pPr marL="171450" lvl="0" indent="-171450" algn="l" rtl="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N" sz="2000" dirty="0"/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  <m:sub>
                        <m:sSub>
                          <m:sSubPr>
                            <m:ctrlPr>
                              <a:rPr lang="e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𝑀𝑔</m:t>
                            </m:r>
                          </m:e>
                          <m:sub>
                            <m:r>
                              <a:rPr lang="en-IN" sz="2000" i="1">
                                <a:latin typeface="Cambria Math" panose="02040503050406030204" pitchFamily="18" charset="0"/>
                              </a:rPr>
                              <m:t>𝐼𝐼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IN" sz="2000" dirty="0"/>
                  <a:t> increases by a factor of 10 from z = 2 to z = 0.5, implying the mass of Mg-II bearing clouds in galaxy halos is increasing since cosmic noon. </a:t>
                </a:r>
              </a:p>
            </p:txBody>
          </p:sp>
        </mc:Choice>
        <mc:Fallback>
          <p:sp>
            <p:nvSpPr>
              <p:cNvPr id="5517" name="Google Shape;5517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13100" y="1042157"/>
                <a:ext cx="7717800" cy="3059185"/>
              </a:xfrm>
              <a:prstGeom prst="rect">
                <a:avLst/>
              </a:prstGeom>
              <a:blipFill>
                <a:blip r:embed="rId3"/>
                <a:stretch>
                  <a:fillRect l="-1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10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rk Astronomy Thesis by Slidesgo">
  <a:themeElements>
    <a:clrScheme name="Simple Light">
      <a:dk1>
        <a:srgbClr val="FFFFFF"/>
      </a:dk1>
      <a:lt1>
        <a:srgbClr val="000000"/>
      </a:lt1>
      <a:dk2>
        <a:srgbClr val="D0E0E3"/>
      </a:dk2>
      <a:lt2>
        <a:srgbClr val="76A5AF"/>
      </a:lt2>
      <a:accent1>
        <a:srgbClr val="45818E"/>
      </a:accent1>
      <a:accent2>
        <a:srgbClr val="134F5C"/>
      </a:accent2>
      <a:accent3>
        <a:srgbClr val="EA9999"/>
      </a:accent3>
      <a:accent4>
        <a:srgbClr val="F4CCCC"/>
      </a:accent4>
      <a:accent5>
        <a:srgbClr val="FFF2CC"/>
      </a:accent5>
      <a:accent6>
        <a:srgbClr val="FFE599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346</Words>
  <Application>Microsoft Office PowerPoint</Application>
  <PresentationFormat>On-screen Show (16:9)</PresentationFormat>
  <Paragraphs>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Nunito</vt:lpstr>
      <vt:lpstr>Cambria Math</vt:lpstr>
      <vt:lpstr>Arial</vt:lpstr>
      <vt:lpstr>Aharoni</vt:lpstr>
      <vt:lpstr>Dosis</vt:lpstr>
      <vt:lpstr>Hind Siliguri Medium</vt:lpstr>
      <vt:lpstr>Corbel Light</vt:lpstr>
      <vt:lpstr>Dark Astronomy Thesis by Slidesgo</vt:lpstr>
      <vt:lpstr>Analysing Mg-II Absorbers from OzDES QSO Spectra</vt:lpstr>
      <vt:lpstr>Australian Dark Energy Survey (OzDES)</vt:lpstr>
      <vt:lpstr>Mass Density of Mg-II (Ω_(〖Mg〗_II ))</vt:lpstr>
      <vt:lpstr>Column densities for a low resolution sample</vt:lpstr>
      <vt:lpstr>Column densities for a low resolution sample</vt:lpstr>
      <vt:lpstr>Column densities for a low resolution sample</vt:lpstr>
      <vt:lpstr>Column densities for a low resolution sample</vt:lpstr>
      <vt:lpstr>Mass Density of Mg-II (Ω_(〖Mg〗_II ))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Analysing Mg-II Absorbers from OzDES QSO Spectra</dc:title>
  <cp:lastModifiedBy>Asif Abbas</cp:lastModifiedBy>
  <cp:revision>4</cp:revision>
  <dcterms:modified xsi:type="dcterms:W3CDTF">2023-02-17T01:28:11Z</dcterms:modified>
</cp:coreProperties>
</file>